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7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FF9C66-A427-4579-B26D-747B16691DE9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630525-672F-468F-8023-8E8BA4E4903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4" name="Picture 4" descr="http://t3.gstatic.com/images?q=tbn:ANd9GcQXLb0A6Y5qRKxYXhSgACLnHPdoMDUgM_zNApNZIu2yPXbQS3nOFA"/>
          <p:cNvPicPr>
            <a:picLocks noChangeAspect="1" noChangeArrowheads="1"/>
          </p:cNvPicPr>
          <p:nvPr/>
        </p:nvPicPr>
        <p:blipFill>
          <a:blip r:embed="rId2">
            <a:lum bright="47000" contrast="-10000"/>
          </a:blip>
          <a:srcRect/>
          <a:stretch>
            <a:fillRect/>
          </a:stretch>
        </p:blipFill>
        <p:spPr bwMode="auto">
          <a:xfrm>
            <a:off x="0" y="1"/>
            <a:ext cx="9155779" cy="6858000"/>
          </a:xfrm>
          <a:prstGeom prst="rect">
            <a:avLst/>
          </a:prstGeom>
          <a:noFill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0" y="0"/>
            <a:ext cx="3857620" cy="121442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400" b="1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Demi ITC" pitchFamily="34" charset="0"/>
                <a:ea typeface="+mj-ea"/>
                <a:cs typeface="+mj-cs"/>
              </a:rPr>
              <a:t>Adware</a:t>
            </a:r>
            <a:endParaRPr kumimoji="0" lang="es-ES" sz="5400" b="1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ras Demi ITC" pitchFamily="34" charset="0"/>
              <a:ea typeface="+mj-ea"/>
              <a:cs typeface="+mj-cs"/>
            </a:endParaRPr>
          </a:p>
        </p:txBody>
      </p:sp>
      <p:pic>
        <p:nvPicPr>
          <p:cNvPr id="11" name="10 Imagen" descr="adwaree2 cop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786058"/>
            <a:ext cx="4311526" cy="3866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201 -0.1459 L 0.14636 -0.030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http://t1.gstatic.com/images?q=tbn:ANd9GcQLp1x3i-EwPoLUQmi34AZTyOzMzzuFkZ9tzUReL-OHog6QERl1"/>
          <p:cNvPicPr>
            <a:picLocks noChangeAspect="1" noChangeArrowheads="1"/>
          </p:cNvPicPr>
          <p:nvPr/>
        </p:nvPicPr>
        <p:blipFill>
          <a:blip r:embed="rId2">
            <a:lum bright="52000" contrast="-1000"/>
          </a:blip>
          <a:srcRect/>
          <a:stretch>
            <a:fillRect/>
          </a:stretch>
        </p:blipFill>
        <p:spPr bwMode="auto">
          <a:xfrm>
            <a:off x="-1" y="0"/>
            <a:ext cx="9137845" cy="6858000"/>
          </a:xfrm>
          <a:prstGeom prst="rect">
            <a:avLst/>
          </a:prstGeom>
          <a:noFill/>
        </p:spPr>
      </p:pic>
      <p:pic>
        <p:nvPicPr>
          <p:cNvPr id="4" name="3 Marcador de contenido" descr="Sin título-1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l="6758"/>
          <a:stretch>
            <a:fillRect/>
          </a:stretch>
        </p:blipFill>
        <p:spPr>
          <a:xfrm>
            <a:off x="3500430" y="785794"/>
            <a:ext cx="6286512" cy="5304988"/>
          </a:xfrm>
          <a:prstGeom prst="rect">
            <a:avLst/>
          </a:prstGeo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656117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err="1" smtClean="0">
                <a:solidFill>
                  <a:srgbClr val="C00000"/>
                </a:solidFill>
              </a:rPr>
              <a:t>Adware</a:t>
            </a:r>
            <a:r>
              <a:rPr lang="es-ES" sz="3600" b="1" dirty="0" smtClean="0">
                <a:solidFill>
                  <a:srgbClr val="C00000"/>
                </a:solidFill>
              </a:rPr>
              <a:t> "</a:t>
            </a:r>
            <a:r>
              <a:rPr lang="es-ES" sz="3600" b="1" dirty="0" err="1" smtClean="0">
                <a:solidFill>
                  <a:srgbClr val="C00000"/>
                </a:solidFill>
              </a:rPr>
              <a:t>Advertising-Supported</a:t>
            </a:r>
            <a:r>
              <a:rPr lang="es-ES" sz="3600" b="1" dirty="0" smtClean="0">
                <a:solidFill>
                  <a:srgbClr val="C00000"/>
                </a:solidFill>
              </a:rPr>
              <a:t> software" (Programa Apoyado con Propaganda),en otras palabras se trata de programas creados para mostrarnos publicidad.</a:t>
            </a:r>
            <a:endParaRPr lang="es-E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587 -0.07491 L -0.06909 -0.064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402" name="Picture 2" descr="http://wl.static.fotolia.com/jpg/00/42/30/47/400_F_42304719_RiEZAiusOYHzbZocX4AQOhEUXFBQh26z.jpg"/>
          <p:cNvPicPr>
            <a:picLocks noChangeAspect="1" noChangeArrowheads="1"/>
          </p:cNvPicPr>
          <p:nvPr/>
        </p:nvPicPr>
        <p:blipFill>
          <a:blip r:embed="rId2">
            <a:lum bright="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4 Marcador de contenido" descr="adware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0" y="3530765"/>
            <a:ext cx="3714744" cy="3327235"/>
          </a:xfr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423958" y="0"/>
            <a:ext cx="7720042" cy="157003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Eras Demi ITC" pitchFamily="34" charset="0"/>
                <a:ea typeface="+mj-ea"/>
                <a:cs typeface="+mj-cs"/>
              </a:rPr>
              <a:t>¿Cómo entran en nuestra </a:t>
            </a:r>
            <a:r>
              <a:rPr kumimoji="0" lang="es-MX" sz="4800" b="0" i="0" u="none" strike="noStrike" kern="1200" cap="small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Eras Demi ITC" pitchFamily="34" charset="0"/>
                <a:ea typeface="+mj-ea"/>
                <a:cs typeface="+mj-cs"/>
              </a:rPr>
              <a:t>pc</a:t>
            </a:r>
            <a:r>
              <a:rPr kumimoji="0" lang="es-MX" sz="4800" b="0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Eras Demi ITC" pitchFamily="34" charset="0"/>
                <a:ea typeface="+mj-ea"/>
                <a:cs typeface="+mj-cs"/>
              </a:rPr>
              <a:t>?</a:t>
            </a:r>
            <a:endParaRPr kumimoji="0" lang="es-ES" sz="48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Eras Demi ITC" pitchFamily="34" charset="0"/>
              <a:ea typeface="+mj-ea"/>
              <a:cs typeface="+mj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714744" y="1600200"/>
            <a:ext cx="5429256" cy="487375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36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lin Sans FB" pitchFamily="34" charset="0"/>
              </a:rPr>
              <a:t>	Estando ocultos en un programa gratuitos (</a:t>
            </a:r>
            <a:r>
              <a:rPr kumimoji="0" lang="es-E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lin Sans FB" pitchFamily="34" charset="0"/>
              </a:rPr>
              <a:t>Freeware</a:t>
            </a:r>
            <a:r>
              <a:rPr kumimoji="0" lang="es-ES" sz="36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lin Sans FB" pitchFamily="34" charset="0"/>
              </a:rPr>
              <a:t>) los cuales al aceptar sus condiciones de uso (casi siempre en ingles y que no leemos) estamos aceptando que cumplan sus funciones de mostrarnos su publicidad.</a:t>
            </a:r>
            <a:endParaRPr kumimoji="0" lang="es-ES" sz="3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75653 L -0.00243 -0.183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31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Diapositiva 1</vt:lpstr>
      <vt:lpstr>Adware "Advertising-Supported software" (Programa Apoyado con Propaganda),en otras palabras se trata de programas creados para mostrarnos publicidad.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5</cp:revision>
  <dcterms:created xsi:type="dcterms:W3CDTF">2012-10-16T19:43:39Z</dcterms:created>
  <dcterms:modified xsi:type="dcterms:W3CDTF">2012-10-16T20:33:33Z</dcterms:modified>
</cp:coreProperties>
</file>