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24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500" y="-8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3BD7311-8349-433F-90C5-A60FB6176D4D}" type="datetimeFigureOut">
              <a:rPr lang="es-ES" smtClean="0"/>
              <a:pPr/>
              <a:t>01/11/2012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E701DF6-7282-4637-8667-DCF726C52FB9}"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8000" b="-28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BD7311-8349-433F-90C5-A60FB6176D4D}" type="datetimeFigureOut">
              <a:rPr lang="es-ES" smtClean="0"/>
              <a:pPr/>
              <a:t>01/11/2012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701DF6-7282-4637-8667-DCF726C52FB9}"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Sin título-1.png"/>
          <p:cNvPicPr>
            <a:picLocks noChangeAspect="1"/>
          </p:cNvPicPr>
          <p:nvPr/>
        </p:nvPicPr>
        <p:blipFill>
          <a:blip r:embed="rId2" cstate="print"/>
          <a:stretch>
            <a:fillRect/>
          </a:stretch>
        </p:blipFill>
        <p:spPr>
          <a:xfrm>
            <a:off x="9540552" y="0"/>
            <a:ext cx="3240619" cy="3091550"/>
          </a:xfrm>
          <a:prstGeom prst="rect">
            <a:avLst/>
          </a:prstGeom>
        </p:spPr>
      </p:pic>
      <p:sp>
        <p:nvSpPr>
          <p:cNvPr id="7" name="6 Título"/>
          <p:cNvSpPr>
            <a:spLocks noGrp="1"/>
          </p:cNvSpPr>
          <p:nvPr>
            <p:ph type="ctrTitle"/>
          </p:nvPr>
        </p:nvSpPr>
        <p:spPr>
          <a:xfrm>
            <a:off x="8604448" y="2564904"/>
            <a:ext cx="4968552" cy="1082551"/>
          </a:xfrm>
        </p:spPr>
        <p:txBody>
          <a:bodyPr>
            <a:normAutofit fontScale="90000"/>
          </a:bodyPr>
          <a:lstStyle/>
          <a:p>
            <a:r>
              <a:rPr lang="es-MX" sz="6600" b="1" dirty="0" smtClean="0">
                <a:solidFill>
                  <a:srgbClr val="00B050"/>
                </a:solidFill>
                <a:latin typeface="Tw Cen MT" pitchFamily="34" charset="0"/>
              </a:rPr>
              <a:t>SPAM</a:t>
            </a:r>
            <a:endParaRPr lang="es-ES" sz="6600" b="1" dirty="0">
              <a:solidFill>
                <a:srgbClr val="00B050"/>
              </a:solidFill>
              <a:latin typeface="Tw Cen MT" pitchFamily="34" charset="0"/>
            </a:endParaRPr>
          </a:p>
        </p:txBody>
      </p:sp>
      <p:sp>
        <p:nvSpPr>
          <p:cNvPr id="5" name="4 Subtítulo"/>
          <p:cNvSpPr>
            <a:spLocks noGrp="1"/>
          </p:cNvSpPr>
          <p:nvPr>
            <p:ph type="subTitle" idx="1"/>
          </p:nvPr>
        </p:nvSpPr>
        <p:spPr/>
        <p:txBody>
          <a:bodyPr/>
          <a:lstStyle/>
          <a:p>
            <a:endParaRPr lang="es-MX"/>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3.61111E-6 7.40741E-7 L -0.64965 0.01551 " pathEditMode="relative" rAng="0" ptsTypes="AA">
                                      <p:cBhvr>
                                        <p:cTn id="6" dur="2000" fill="hold"/>
                                        <p:tgtEl>
                                          <p:spTgt spid="7"/>
                                        </p:tgtEl>
                                        <p:attrNameLst>
                                          <p:attrName>ppt_x</p:attrName>
                                          <p:attrName>ppt_y</p:attrName>
                                        </p:attrNameLst>
                                      </p:cBhvr>
                                      <p:rCtr x="-325" y="8"/>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9896 0.11991 C -0.03577 0.06389 0.02743 0.00787 -0.11355 -0.00231 C -0.25452 -0.0125 -0.81216 -0.01852 -0.9448 0.0588 C -1.07743 0.13611 -0.98021 0.46621 -0.90938 0.46158 C -0.83855 0.45695 -0.48959 0.10232 -0.5198 0.03102 C -0.55 -0.04028 -0.99549 0.03426 -1.09063 0.0338 " pathEditMode="relative" rAng="0" ptsTypes="aaaaaA">
                                      <p:cBhvr>
                                        <p:cTn id="10" dur="2000" fill="hold"/>
                                        <p:tgtEl>
                                          <p:spTgt spid="6"/>
                                        </p:tgtEl>
                                        <p:attrNameLst>
                                          <p:attrName>ppt_x</p:attrName>
                                          <p:attrName>ppt_y</p:attrName>
                                        </p:attrNameLst>
                                      </p:cBhvr>
                                      <p:rCtr x="-433" y="9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2"/>
            <a:ext cx="8229600" cy="4525963"/>
          </a:xfrm>
        </p:spPr>
        <p:txBody>
          <a:bodyPr/>
          <a:lstStyle/>
          <a:p>
            <a:r>
              <a:rPr lang="es-MX" b="1" dirty="0" smtClean="0">
                <a:solidFill>
                  <a:srgbClr val="009242"/>
                </a:solidFill>
                <a:latin typeface="Tw Cen MT" pitchFamily="34" charset="0"/>
              </a:rPr>
              <a:t>Se llama </a:t>
            </a:r>
            <a:r>
              <a:rPr lang="es-MX" b="1" dirty="0" err="1" smtClean="0">
                <a:solidFill>
                  <a:srgbClr val="009242"/>
                </a:solidFill>
                <a:latin typeface="Tw Cen MT" pitchFamily="34" charset="0"/>
              </a:rPr>
              <a:t>Spam</a:t>
            </a:r>
            <a:r>
              <a:rPr lang="es-MX" b="1" dirty="0" smtClean="0">
                <a:solidFill>
                  <a:srgbClr val="009242"/>
                </a:solidFill>
                <a:latin typeface="Tw Cen MT" pitchFamily="34" charset="0"/>
              </a:rPr>
              <a:t>, correo basura o mensaje basura a los mensajes no solicitados, no deseados o de remitente no conocido (correo anónimo), habitualmente de tipo publicitario, generalmente enviados en grandes cantidades (incluso masivas) que perjudican de alguna o varias maneras al receptor</a:t>
            </a:r>
            <a:r>
              <a:rPr lang="es-MX" dirty="0" smtClean="0">
                <a:solidFill>
                  <a:srgbClr val="009242"/>
                </a:solidFill>
                <a:latin typeface="Tw Cen MT" pitchFamily="34" charset="0"/>
              </a:rPr>
              <a:t>.</a:t>
            </a:r>
            <a:endParaRPr lang="es-MX" dirty="0">
              <a:solidFill>
                <a:srgbClr val="009242"/>
              </a:solidFill>
              <a:latin typeface="Tw Cen MT" pitchFamily="34" charset="0"/>
            </a:endParaRPr>
          </a:p>
        </p:txBody>
      </p:sp>
      <p:pic>
        <p:nvPicPr>
          <p:cNvPr id="4" name="3 Imagen" descr="Sin título-1.png"/>
          <p:cNvPicPr>
            <a:picLocks noChangeAspect="1"/>
          </p:cNvPicPr>
          <p:nvPr/>
        </p:nvPicPr>
        <p:blipFill>
          <a:blip r:embed="rId2" cstate="print"/>
          <a:stretch>
            <a:fillRect/>
          </a:stretch>
        </p:blipFill>
        <p:spPr>
          <a:xfrm>
            <a:off x="10548664" y="3573016"/>
            <a:ext cx="2674538" cy="255150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path" presetSubtype="0" accel="50000" decel="50000" fill="hold" grpId="0" nodeType="afterEffect">
                                  <p:stCondLst>
                                    <p:cond delay="0"/>
                                  </p:stCondLst>
                                  <p:childTnLst>
                                    <p:animMotion origin="layout" path="M 0 0  L 0.125 0.288  L -0.125 0.288  L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15816 -0.04305 C -0.17084 -0.01782 -0.1849 0.00394 -0.204 0.02084 C -0.20973 0.02593 -0.21407 0.0345 -0.22066 0.0375 C -0.23004 0.04167 -0.2375 0.04977 -0.24566 0.05695 C -0.24931 0.06019 -0.25452 0.05926 -0.25816 0.0625 C -0.26702 0.07037 -0.27709 0.0757 -0.28733 0.07917 C -0.34341 0.12894 -0.42066 0.11389 -0.48316 0.11528 C -0.49879 0.12223 -0.51684 0.12616 -0.53316 0.12917 C -0.5566 0.13959 -0.57691 0.14098 -0.60191 0.14306 C -0.64462 0.15741 -0.67743 0.13681 -0.7165 0.12639 C -0.72552 0.12037 -0.72969 0.11528 -0.73525 0.10417 C -0.73507 0.10255 -0.73368 0.075 -0.73108 0.06806 C -0.7165 0.02917 -0.68594 0.022 -0.65816 0.00973 C -0.64636 0.01088 -0.63264 0.00649 -0.62275 0.01528 C -0.61823 0.01922 -0.61476 0.02524 -0.61025 0.02917 C -0.6073 0.04098 -0.60295 0.05024 -0.59983 0.0625 C -0.59914 0.06528 -0.59775 0.07084 -0.59775 0.07084 C -0.59566 0.0926 -0.59254 0.11274 -0.58525 0.13195 C -0.58039 0.14491 -0.58716 0.14607 -0.57066 0.15695 C -0.5625 0.1625 -0.55434 0.1669 -0.54566 0.17084 C -0.51598 0.16829 -0.50886 0.17176 -0.48941 0.14584 C -0.48351 0.122 -0.48282 0.09723 -0.47691 0.07362 C -0.47761 0.0625 -0.475 0.05 -0.479 0.04028 C -0.48195 0.03311 -0.50573 0.04005 -0.51025 0.04306 C -0.51684 0.04746 -0.52379 0.05625 -0.52691 0.06528 C -0.52865 0.07061 -0.52969 0.07639 -0.53108 0.08195 C -0.53177 0.08473 -0.53316 0.09028 -0.53316 0.09028 C -0.5316 0.11505 -0.5342 0.13195 -0.51858 0.14584 C -0.51528 0.15926 -0.51285 0.15463 -0.504 0.1625 C -0.50313 0.16621 -0.49983 0.18033 -0.49775 0.18195 C -0.49584 0.18357 -0.49341 0.18056 -0.4915 0.17917 C -0.48716 0.17593 -0.48316 0.17176 -0.479 0.16806 C -0.47691 0.16621 -0.47275 0.1625 -0.47275 0.1625 C -0.46407 0.14514 -0.46441 0.15255 -0.46441 0.14306 " pathEditMode="relative" ptsTypes="fffffffffffffffffffffffffffffffffA">
                                      <p:cBhvr>
                                        <p:cTn id="10"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143000"/>
          </a:xfrm>
        </p:spPr>
        <p:txBody>
          <a:bodyPr/>
          <a:lstStyle/>
          <a:p>
            <a:r>
              <a:rPr lang="es-MX" b="1" dirty="0" smtClean="0">
                <a:solidFill>
                  <a:srgbClr val="00B050"/>
                </a:solidFill>
                <a:latin typeface="Tw Cen MT" pitchFamily="34" charset="0"/>
              </a:rPr>
              <a:t>¿Cómo evitarlo?</a:t>
            </a:r>
            <a:endParaRPr lang="es-MX" b="1" dirty="0">
              <a:solidFill>
                <a:srgbClr val="00B050"/>
              </a:solidFill>
              <a:latin typeface="Tw Cen MT" pitchFamily="34" charset="0"/>
            </a:endParaRPr>
          </a:p>
        </p:txBody>
      </p:sp>
      <p:sp>
        <p:nvSpPr>
          <p:cNvPr id="3" name="2 Marcador de contenido"/>
          <p:cNvSpPr>
            <a:spLocks noGrp="1"/>
          </p:cNvSpPr>
          <p:nvPr>
            <p:ph idx="1"/>
          </p:nvPr>
        </p:nvSpPr>
        <p:spPr>
          <a:xfrm>
            <a:off x="467544" y="1268761"/>
            <a:ext cx="8280920" cy="3168351"/>
          </a:xfrm>
        </p:spPr>
        <p:txBody>
          <a:bodyPr>
            <a:normAutofit fontScale="85000" lnSpcReduction="20000"/>
          </a:bodyPr>
          <a:lstStyle/>
          <a:p>
            <a:r>
              <a:rPr lang="es-MX" b="1" dirty="0" smtClean="0">
                <a:solidFill>
                  <a:srgbClr val="00B050"/>
                </a:solidFill>
                <a:latin typeface="Tw Cen MT" pitchFamily="34" charset="0"/>
              </a:rPr>
              <a:t>Cada vez que mandes un email a mas de un destinatario y no sea importante que se vean las direcciones entre ellos, como por ejemplo un chiste, usa CCO( Con copia oculta). La CCO hace que NO FIGURE la lista de destinatarios en el mensaje. Usa la CCO.</a:t>
            </a:r>
          </a:p>
          <a:p>
            <a:r>
              <a:rPr lang="es-MX" b="1" dirty="0" smtClean="0">
                <a:solidFill>
                  <a:srgbClr val="00B050"/>
                </a:solidFill>
                <a:latin typeface="Tw Cen MT" pitchFamily="34" charset="0"/>
              </a:rPr>
              <a:t>Cuando hagas un forward (reenvío) de un mensaje, tomate un segundo y borra las direcciones de e-mail del mensaje anterior</a:t>
            </a:r>
            <a:r>
              <a:rPr lang="es-MX" b="1" dirty="0" smtClean="0">
                <a:solidFill>
                  <a:srgbClr val="00B050"/>
                </a:solidFill>
              </a:rPr>
              <a:t>.</a:t>
            </a:r>
            <a:endParaRPr lang="es-MX" b="1" dirty="0">
              <a:solidFill>
                <a:srgbClr val="00B050"/>
              </a:solidFill>
            </a:endParaRPr>
          </a:p>
        </p:txBody>
      </p:sp>
      <p:pic>
        <p:nvPicPr>
          <p:cNvPr id="1028" name="Picture 4" descr="G:\Sin título-1.png"/>
          <p:cNvPicPr>
            <a:picLocks noChangeAspect="1" noChangeArrowheads="1"/>
          </p:cNvPicPr>
          <p:nvPr/>
        </p:nvPicPr>
        <p:blipFill>
          <a:blip r:embed="rId2" cstate="print"/>
          <a:srcRect/>
          <a:stretch>
            <a:fillRect/>
          </a:stretch>
        </p:blipFill>
        <p:spPr bwMode="auto">
          <a:xfrm>
            <a:off x="10188624" y="2636912"/>
            <a:ext cx="2771800" cy="269788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1"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0" presetClass="path" presetSubtype="0" accel="50000" decel="50000" fill="hold" nodeType="clickEffect">
                                  <p:stCondLst>
                                    <p:cond delay="0"/>
                                  </p:stCondLst>
                                  <p:childTnLst>
                                    <p:animMotion origin="layout" path="M -0.18455 -0.04236 C -0.41511 0.07269 -0.64566 0.18773 -0.80747 0.22708 C -0.96927 0.26644 -1.14913 0.21597 -1.15538 0.19375 C -1.16163 0.17153 -0.93455 0.07569 -0.84497 0.09375 C -0.75538 0.11181 -0.66788 0.31042 -0.61788 0.30208 C -0.56788 0.29375 -0.52309 0.07708 -0.54497 0.04375 C -0.56684 0.01042 -0.70434 0.05162 -0.74913 0.10208 C -0.79392 0.15255 -0.8408 0.30255 -0.81372 0.34653 C -0.78663 0.39051 -0.66024 0.37292 -0.58681 0.36597 C -0.51302 0.35903 -0.40017 0.33773 -0.37205 0.30486 C -0.34392 0.27199 -0.38142 0.18866 -0.41788 0.16875 C -0.45434 0.14884 -0.56129 0.16875 -0.59097 0.18542 C -0.62031 0.20208 -0.6033 0.24699 -0.59497 0.26875 C -0.58681 0.29051 -0.56545 0.31597 -0.5408 0.31597 C -0.51615 0.31597 -0.46059 0.28495 -0.44705 0.26875 C -0.43351 0.25255 -0.44497 0.22662 -0.45955 0.21875 C -0.47413 0.21088 -0.52205 0.21227 -0.53455 0.22153 C -0.54705 0.23079 -0.53941 0.2669 -0.53455 0.27431 C -0.52969 0.28171 -0.51024 0.27106 -0.50538 0.26597 C -0.50052 0.26088 -0.5033 0.24699 -0.50538 0.24375 C -0.50747 0.24051 -0.51198 0.24653 -0.51788 0.24653 C -0.52379 0.24653 -0.53698 0.24421 -0.5408 0.24375 " pathEditMode="relative" ptsTypes="aaaaaaaaaaaaaaaaaaaaaA">
                                      <p:cBhvr>
                                        <p:cTn id="19" dur="2000" fill="hold"/>
                                        <p:tgtEl>
                                          <p:spTgt spid="102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TotalTime>
  <Words>85</Words>
  <Application>Microsoft Office PowerPoint</Application>
  <PresentationFormat>Presentación en pantalla (4:3)</PresentationFormat>
  <Paragraphs>5</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Tema de Office</vt:lpstr>
      <vt:lpstr>SPAM</vt:lpstr>
      <vt:lpstr>Diapositiva 2</vt:lpstr>
      <vt:lpstr>¿Cómo evitarlo?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dc:creator>
  <cp:lastModifiedBy>wuichomen</cp:lastModifiedBy>
  <cp:revision>12</cp:revision>
  <dcterms:created xsi:type="dcterms:W3CDTF">2012-10-04T07:21:06Z</dcterms:created>
  <dcterms:modified xsi:type="dcterms:W3CDTF">2012-11-02T03:32:51Z</dcterms:modified>
</cp:coreProperties>
</file>