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24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500" y="-82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53BD7311-8349-433F-90C5-A60FB6176D4D}" type="datetimeFigureOut">
              <a:rPr lang="es-ES" smtClean="0"/>
              <a:pPr/>
              <a:t>01/11/2012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E701DF6-7282-4637-8667-DCF726C52FB9}"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3BD7311-8349-433F-90C5-A60FB6176D4D}" type="datetimeFigureOut">
              <a:rPr lang="es-ES" smtClean="0"/>
              <a:pPr/>
              <a:t>01/11/2012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E701DF6-7282-4637-8667-DCF726C52FB9}"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3BD7311-8349-433F-90C5-A60FB6176D4D}" type="datetimeFigureOut">
              <a:rPr lang="es-ES" smtClean="0"/>
              <a:pPr/>
              <a:t>01/11/2012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E701DF6-7282-4637-8667-DCF726C52FB9}"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3BD7311-8349-433F-90C5-A60FB6176D4D}" type="datetimeFigureOut">
              <a:rPr lang="es-ES" smtClean="0"/>
              <a:pPr/>
              <a:t>01/11/2012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E701DF6-7282-4637-8667-DCF726C52FB9}"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3BD7311-8349-433F-90C5-A60FB6176D4D}" type="datetimeFigureOut">
              <a:rPr lang="es-ES" smtClean="0"/>
              <a:pPr/>
              <a:t>01/11/2012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E701DF6-7282-4637-8667-DCF726C52FB9}"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53BD7311-8349-433F-90C5-A60FB6176D4D}" type="datetimeFigureOut">
              <a:rPr lang="es-ES" smtClean="0"/>
              <a:pPr/>
              <a:t>01/11/2012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E701DF6-7282-4637-8667-DCF726C52FB9}"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53BD7311-8349-433F-90C5-A60FB6176D4D}" type="datetimeFigureOut">
              <a:rPr lang="es-ES" smtClean="0"/>
              <a:pPr/>
              <a:t>01/11/2012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0E701DF6-7282-4637-8667-DCF726C52FB9}"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3BD7311-8349-433F-90C5-A60FB6176D4D}" type="datetimeFigureOut">
              <a:rPr lang="es-ES" smtClean="0"/>
              <a:pPr/>
              <a:t>01/11/2012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0E701DF6-7282-4637-8667-DCF726C52FB9}"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3BD7311-8349-433F-90C5-A60FB6176D4D}" type="datetimeFigureOut">
              <a:rPr lang="es-ES" smtClean="0"/>
              <a:pPr/>
              <a:t>01/11/2012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0E701DF6-7282-4637-8667-DCF726C52FB9}"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3BD7311-8349-433F-90C5-A60FB6176D4D}" type="datetimeFigureOut">
              <a:rPr lang="es-ES" smtClean="0"/>
              <a:pPr/>
              <a:t>01/11/2012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E701DF6-7282-4637-8667-DCF726C52FB9}"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3BD7311-8349-433F-90C5-A60FB6176D4D}" type="datetimeFigureOut">
              <a:rPr lang="es-ES" smtClean="0"/>
              <a:pPr/>
              <a:t>01/11/2012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E701DF6-7282-4637-8667-DCF726C52FB9}"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28000" b="-28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BD7311-8349-433F-90C5-A60FB6176D4D}" type="datetimeFigureOut">
              <a:rPr lang="es-ES" smtClean="0"/>
              <a:pPr/>
              <a:t>01/11/2012</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701DF6-7282-4637-8667-DCF726C52FB9}"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descr="Sin título-1.png"/>
          <p:cNvPicPr>
            <a:picLocks noChangeAspect="1"/>
          </p:cNvPicPr>
          <p:nvPr/>
        </p:nvPicPr>
        <p:blipFill>
          <a:blip r:embed="rId2" cstate="print"/>
          <a:stretch>
            <a:fillRect/>
          </a:stretch>
        </p:blipFill>
        <p:spPr>
          <a:xfrm>
            <a:off x="9540552" y="0"/>
            <a:ext cx="3240619" cy="3091550"/>
          </a:xfrm>
          <a:prstGeom prst="rect">
            <a:avLst/>
          </a:prstGeom>
        </p:spPr>
      </p:pic>
      <p:sp>
        <p:nvSpPr>
          <p:cNvPr id="7" name="6 Título"/>
          <p:cNvSpPr>
            <a:spLocks noGrp="1"/>
          </p:cNvSpPr>
          <p:nvPr>
            <p:ph type="ctrTitle"/>
          </p:nvPr>
        </p:nvSpPr>
        <p:spPr>
          <a:xfrm>
            <a:off x="8604448" y="2564904"/>
            <a:ext cx="4968552" cy="1082551"/>
          </a:xfrm>
        </p:spPr>
        <p:txBody>
          <a:bodyPr>
            <a:normAutofit fontScale="90000"/>
          </a:bodyPr>
          <a:lstStyle/>
          <a:p>
            <a:r>
              <a:rPr lang="es-MX" sz="6600" b="1" dirty="0" smtClean="0">
                <a:solidFill>
                  <a:srgbClr val="00B050"/>
                </a:solidFill>
                <a:latin typeface="Tw Cen MT" pitchFamily="34" charset="0"/>
              </a:rPr>
              <a:t>SPAM</a:t>
            </a:r>
            <a:endParaRPr lang="es-ES" sz="6600" b="1" dirty="0">
              <a:solidFill>
                <a:srgbClr val="00B050"/>
              </a:solidFill>
              <a:latin typeface="Tw Cen MT" pitchFamily="34" charset="0"/>
            </a:endParaRPr>
          </a:p>
        </p:txBody>
      </p:sp>
      <p:sp>
        <p:nvSpPr>
          <p:cNvPr id="5" name="4 Subtítulo"/>
          <p:cNvSpPr>
            <a:spLocks noGrp="1"/>
          </p:cNvSpPr>
          <p:nvPr>
            <p:ph type="subTitle" idx="1"/>
          </p:nvPr>
        </p:nvSpPr>
        <p:spPr/>
        <p:txBody>
          <a:bodyPr/>
          <a:lstStyle/>
          <a:p>
            <a:endParaRPr lang="es-MX"/>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grpId="0" nodeType="clickEffect">
                                  <p:stCondLst>
                                    <p:cond delay="0"/>
                                  </p:stCondLst>
                                  <p:childTnLst>
                                    <p:animMotion origin="layout" path="M -3.61111E-6 7.40741E-7 L -0.64965 0.01551 " pathEditMode="relative" rAng="0" ptsTypes="AA">
                                      <p:cBhvr>
                                        <p:cTn id="6" dur="2000" fill="hold"/>
                                        <p:tgtEl>
                                          <p:spTgt spid="7"/>
                                        </p:tgtEl>
                                        <p:attrNameLst>
                                          <p:attrName>ppt_x</p:attrName>
                                          <p:attrName>ppt_y</p:attrName>
                                        </p:attrNameLst>
                                      </p:cBhvr>
                                      <p:rCtr x="-325" y="8"/>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0.09896 0.11991 C -0.03577 0.06389 0.02743 0.00787 -0.11355 -0.00231 C -0.25452 -0.0125 -0.81216 -0.01852 -0.9448 0.0588 C -1.07743 0.13611 -0.98021 0.46621 -0.90938 0.46158 C -0.83855 0.45695 -0.48959 0.10232 -0.5198 0.03102 C -0.55 -0.04028 -0.99549 0.03426 -1.09063 0.0338 " pathEditMode="relative" rAng="0" ptsTypes="aaaaaA">
                                      <p:cBhvr>
                                        <p:cTn id="10" dur="2000" fill="hold"/>
                                        <p:tgtEl>
                                          <p:spTgt spid="6"/>
                                        </p:tgtEl>
                                        <p:attrNameLst>
                                          <p:attrName>ppt_x</p:attrName>
                                          <p:attrName>ppt_y</p:attrName>
                                        </p:attrNameLst>
                                      </p:cBhvr>
                                      <p:rCtr x="-433" y="9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476672"/>
            <a:ext cx="8229600" cy="4525963"/>
          </a:xfrm>
        </p:spPr>
        <p:txBody>
          <a:bodyPr/>
          <a:lstStyle/>
          <a:p>
            <a:r>
              <a:rPr lang="es-MX" b="1" dirty="0" smtClean="0">
                <a:solidFill>
                  <a:srgbClr val="009242"/>
                </a:solidFill>
                <a:latin typeface="Tw Cen MT" pitchFamily="34" charset="0"/>
              </a:rPr>
              <a:t>Se llama </a:t>
            </a:r>
            <a:r>
              <a:rPr lang="es-MX" b="1" dirty="0" err="1" smtClean="0">
                <a:solidFill>
                  <a:srgbClr val="009242"/>
                </a:solidFill>
                <a:latin typeface="Tw Cen MT" pitchFamily="34" charset="0"/>
              </a:rPr>
              <a:t>Spam</a:t>
            </a:r>
            <a:r>
              <a:rPr lang="es-MX" b="1" dirty="0" smtClean="0">
                <a:solidFill>
                  <a:srgbClr val="009242"/>
                </a:solidFill>
                <a:latin typeface="Tw Cen MT" pitchFamily="34" charset="0"/>
              </a:rPr>
              <a:t>, correo basura o mensaje basura a los mensajes no solicitados, no deseados o de remitente no conocido (correo anónimo), habitualmente de tipo publicitario, generalmente enviados en grandes cantidades (incluso masivas) que perjudican de alguna o varias maneras al receptor</a:t>
            </a:r>
            <a:r>
              <a:rPr lang="es-MX" dirty="0" smtClean="0">
                <a:solidFill>
                  <a:srgbClr val="009242"/>
                </a:solidFill>
                <a:latin typeface="Tw Cen MT" pitchFamily="34" charset="0"/>
              </a:rPr>
              <a:t>.</a:t>
            </a:r>
            <a:endParaRPr lang="es-MX" dirty="0">
              <a:solidFill>
                <a:srgbClr val="009242"/>
              </a:solidFill>
              <a:latin typeface="Tw Cen MT" pitchFamily="34" charset="0"/>
            </a:endParaRPr>
          </a:p>
        </p:txBody>
      </p:sp>
      <p:pic>
        <p:nvPicPr>
          <p:cNvPr id="4" name="3 Imagen" descr="Sin título-1.png"/>
          <p:cNvPicPr>
            <a:picLocks noChangeAspect="1"/>
          </p:cNvPicPr>
          <p:nvPr/>
        </p:nvPicPr>
        <p:blipFill>
          <a:blip r:embed="rId2" cstate="print"/>
          <a:stretch>
            <a:fillRect/>
          </a:stretch>
        </p:blipFill>
        <p:spPr>
          <a:xfrm>
            <a:off x="10548664" y="3573016"/>
            <a:ext cx="2674538" cy="255150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path" presetSubtype="0" accel="50000" decel="50000" fill="hold" grpId="0" nodeType="afterEffect">
                                  <p:stCondLst>
                                    <p:cond delay="0"/>
                                  </p:stCondLst>
                                  <p:childTnLst>
                                    <p:animMotion origin="layout" path="M 0 0  L 0.125 0.288  L -0.125 0.288  L 0 0  Z" pathEditMode="relative" ptsTypes="">
                                      <p:cBhvr>
                                        <p:cTn id="6" dur="2000" fill="hold"/>
                                        <p:tgtEl>
                                          <p:spTgt spid="3">
                                            <p:txEl>
                                              <p:pRg st="0" end="0"/>
                                            </p:txEl>
                                          </p:spTgt>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0.15816 -0.04305 C -0.17084 -0.01782 -0.1849 0.00394 -0.204 0.02084 C -0.20973 0.02593 -0.21407 0.0345 -0.22066 0.0375 C -0.23004 0.04167 -0.2375 0.04977 -0.24566 0.05695 C -0.24931 0.06019 -0.25452 0.05926 -0.25816 0.0625 C -0.26702 0.07037 -0.27709 0.0757 -0.28733 0.07917 C -0.34341 0.12894 -0.42066 0.11389 -0.48316 0.11528 C -0.49879 0.12223 -0.51684 0.12616 -0.53316 0.12917 C -0.5566 0.13959 -0.57691 0.14098 -0.60191 0.14306 C -0.64462 0.15741 -0.67743 0.13681 -0.7165 0.12639 C -0.72552 0.12037 -0.72969 0.11528 -0.73525 0.10417 C -0.73507 0.10255 -0.73368 0.075 -0.73108 0.06806 C -0.7165 0.02917 -0.68594 0.022 -0.65816 0.00973 C -0.64636 0.01088 -0.63264 0.00649 -0.62275 0.01528 C -0.61823 0.01922 -0.61476 0.02524 -0.61025 0.02917 C -0.6073 0.04098 -0.60295 0.05024 -0.59983 0.0625 C -0.59914 0.06528 -0.59775 0.07084 -0.59775 0.07084 C -0.59566 0.0926 -0.59254 0.11274 -0.58525 0.13195 C -0.58039 0.14491 -0.58716 0.14607 -0.57066 0.15695 C -0.5625 0.1625 -0.55434 0.1669 -0.54566 0.17084 C -0.51598 0.16829 -0.50886 0.17176 -0.48941 0.14584 C -0.48351 0.122 -0.48282 0.09723 -0.47691 0.07362 C -0.47761 0.0625 -0.475 0.05 -0.479 0.04028 C -0.48195 0.03311 -0.50573 0.04005 -0.51025 0.04306 C -0.51684 0.04746 -0.52379 0.05625 -0.52691 0.06528 C -0.52865 0.07061 -0.52969 0.07639 -0.53108 0.08195 C -0.53177 0.08473 -0.53316 0.09028 -0.53316 0.09028 C -0.5316 0.11505 -0.5342 0.13195 -0.51858 0.14584 C -0.51528 0.15926 -0.51285 0.15463 -0.504 0.1625 C -0.50313 0.16621 -0.49983 0.18033 -0.49775 0.18195 C -0.49584 0.18357 -0.49341 0.18056 -0.4915 0.17917 C -0.48716 0.17593 -0.48316 0.17176 -0.479 0.16806 C -0.47691 0.16621 -0.47275 0.1625 -0.47275 0.1625 C -0.46407 0.14514 -0.46441 0.15255 -0.46441 0.14306 " pathEditMode="relative" ptsTypes="fffffffffffffffffffffffffffffffffA">
                                      <p:cBhvr>
                                        <p:cTn id="10" dur="2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0648"/>
            <a:ext cx="8229600" cy="1143000"/>
          </a:xfrm>
        </p:spPr>
        <p:txBody>
          <a:bodyPr/>
          <a:lstStyle/>
          <a:p>
            <a:r>
              <a:rPr lang="es-MX" b="1" dirty="0" smtClean="0">
                <a:solidFill>
                  <a:srgbClr val="00B050"/>
                </a:solidFill>
                <a:latin typeface="Tw Cen MT" pitchFamily="34" charset="0"/>
              </a:rPr>
              <a:t>¿Cómo evitarlo?</a:t>
            </a:r>
            <a:endParaRPr lang="es-MX" b="1" dirty="0">
              <a:solidFill>
                <a:srgbClr val="00B050"/>
              </a:solidFill>
              <a:latin typeface="Tw Cen MT" pitchFamily="34" charset="0"/>
            </a:endParaRPr>
          </a:p>
        </p:txBody>
      </p:sp>
      <p:sp>
        <p:nvSpPr>
          <p:cNvPr id="3" name="2 Marcador de contenido"/>
          <p:cNvSpPr>
            <a:spLocks noGrp="1"/>
          </p:cNvSpPr>
          <p:nvPr>
            <p:ph idx="1"/>
          </p:nvPr>
        </p:nvSpPr>
        <p:spPr>
          <a:xfrm>
            <a:off x="467544" y="1268761"/>
            <a:ext cx="8280920" cy="3168351"/>
          </a:xfrm>
        </p:spPr>
        <p:txBody>
          <a:bodyPr>
            <a:normAutofit fontScale="85000" lnSpcReduction="20000"/>
          </a:bodyPr>
          <a:lstStyle/>
          <a:p>
            <a:r>
              <a:rPr lang="es-MX" b="1" dirty="0" smtClean="0">
                <a:solidFill>
                  <a:srgbClr val="00B050"/>
                </a:solidFill>
                <a:latin typeface="Tw Cen MT" pitchFamily="34" charset="0"/>
              </a:rPr>
              <a:t>Cada vez que mandes un email a mas de un destinatario y no sea importante que se vean las direcciones entre ellos, como por ejemplo un chiste, usa CCO( Con copia oculta). La CCO hace que NO FIGURE la lista de destinatarios en el mensaje. Usa la CCO.</a:t>
            </a:r>
          </a:p>
          <a:p>
            <a:r>
              <a:rPr lang="es-MX" b="1" dirty="0" smtClean="0">
                <a:solidFill>
                  <a:srgbClr val="00B050"/>
                </a:solidFill>
                <a:latin typeface="Tw Cen MT" pitchFamily="34" charset="0"/>
              </a:rPr>
              <a:t>Cuando hagas un forward (reenvío) de un mensaje, tomate un segundo y borra las direcciones de e-mail del mensaje anterior</a:t>
            </a:r>
            <a:r>
              <a:rPr lang="es-MX" b="1" dirty="0" smtClean="0">
                <a:solidFill>
                  <a:srgbClr val="00B050"/>
                </a:solidFill>
              </a:rPr>
              <a:t>.</a:t>
            </a:r>
            <a:endParaRPr lang="es-MX" b="1" dirty="0">
              <a:solidFill>
                <a:srgbClr val="00B050"/>
              </a:solidFill>
            </a:endParaRPr>
          </a:p>
        </p:txBody>
      </p:sp>
      <p:pic>
        <p:nvPicPr>
          <p:cNvPr id="1028" name="Picture 4" descr="G:\Sin título-1.png"/>
          <p:cNvPicPr>
            <a:picLocks noChangeAspect="1" noChangeArrowheads="1"/>
          </p:cNvPicPr>
          <p:nvPr/>
        </p:nvPicPr>
        <p:blipFill>
          <a:blip r:embed="rId2" cstate="print"/>
          <a:srcRect/>
          <a:stretch>
            <a:fillRect/>
          </a:stretch>
        </p:blipFill>
        <p:spPr bwMode="auto">
          <a:xfrm>
            <a:off x="10188624" y="2636912"/>
            <a:ext cx="2771800" cy="269788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grpId="1"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1"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0" presetClass="path" presetSubtype="0" accel="50000" decel="50000" fill="hold" nodeType="clickEffect">
                                  <p:stCondLst>
                                    <p:cond delay="0"/>
                                  </p:stCondLst>
                                  <p:childTnLst>
                                    <p:animMotion origin="layout" path="M -0.18455 -0.04236 C -0.41511 0.07269 -0.64566 0.18773 -0.80747 0.22708 C -0.96927 0.26644 -1.14913 0.21597 -1.15538 0.19375 C -1.16163 0.17153 -0.93455 0.07569 -0.84497 0.09375 C -0.75538 0.11181 -0.66788 0.31042 -0.61788 0.30208 C -0.56788 0.29375 -0.52309 0.07708 -0.54497 0.04375 C -0.56684 0.01042 -0.70434 0.05162 -0.74913 0.10208 C -0.79392 0.15255 -0.8408 0.30255 -0.81372 0.34653 C -0.78663 0.39051 -0.66024 0.37292 -0.58681 0.36597 C -0.51302 0.35903 -0.40017 0.33773 -0.37205 0.30486 C -0.34392 0.27199 -0.38142 0.18866 -0.41788 0.16875 C -0.45434 0.14884 -0.56129 0.16875 -0.59097 0.18542 C -0.62031 0.20208 -0.6033 0.24699 -0.59497 0.26875 C -0.58681 0.29051 -0.56545 0.31597 -0.5408 0.31597 C -0.51615 0.31597 -0.46059 0.28495 -0.44705 0.26875 C -0.43351 0.25255 -0.44497 0.22662 -0.45955 0.21875 C -0.47413 0.21088 -0.52205 0.21227 -0.53455 0.22153 C -0.54705 0.23079 -0.53941 0.2669 -0.53455 0.27431 C -0.52969 0.28171 -0.51024 0.27106 -0.50538 0.26597 C -0.50052 0.26088 -0.5033 0.24699 -0.50538 0.24375 C -0.50747 0.24051 -0.51198 0.24653 -0.51788 0.24653 C -0.52379 0.24653 -0.53698 0.24421 -0.5408 0.24375 " pathEditMode="relative" ptsTypes="aaaaaaaaaaaaaaaaaaaaaA">
                                      <p:cBhvr>
                                        <p:cTn id="19" dur="2000" fill="hold"/>
                                        <p:tgtEl>
                                          <p:spTgt spid="102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1" build="p"/>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TotalTime>
  <Words>85</Words>
  <Application>Microsoft Office PowerPoint</Application>
  <PresentationFormat>Presentación en pantalla (4:3)</PresentationFormat>
  <Paragraphs>5</Paragraphs>
  <Slides>3</Slides>
  <Notes>0</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Tema de Office</vt:lpstr>
      <vt:lpstr>SPAM</vt:lpstr>
      <vt:lpstr>Diapositiva 2</vt:lpstr>
      <vt:lpstr>¿Cómo evitarlo?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comp</dc:creator>
  <cp:lastModifiedBy>wuichomen</cp:lastModifiedBy>
  <cp:revision>12</cp:revision>
  <dcterms:created xsi:type="dcterms:W3CDTF">2012-10-04T07:21:06Z</dcterms:created>
  <dcterms:modified xsi:type="dcterms:W3CDTF">2012-11-02T03:32:51Z</dcterms:modified>
</cp:coreProperties>
</file>