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2A764-8A39-4AE1-A34A-019203730C33}" type="datetimeFigureOut">
              <a:rPr lang="es-ES" smtClean="0"/>
              <a:t>10/10/2012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10807-DE37-47CE-8CC4-65A68F2D2B9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1.bp.blogspot.com/-tQVVl88GLQ8/UFMbAz35w0I/AAAAAAAAAC4/NpBub4semUE/s1600/diseno_grafico_banner_img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0" y="0"/>
            <a:ext cx="9527057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286380" y="3500438"/>
            <a:ext cx="41433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 smtClean="0">
                <a:solidFill>
                  <a:srgbClr val="C00000"/>
                </a:solidFill>
              </a:rPr>
              <a:t> Los  </a:t>
            </a:r>
          </a:p>
          <a:p>
            <a:r>
              <a:rPr lang="es-MX" sz="8000" dirty="0" smtClean="0">
                <a:solidFill>
                  <a:srgbClr val="C00000"/>
                </a:solidFill>
              </a:rPr>
              <a:t>  hackers</a:t>
            </a:r>
            <a:endParaRPr lang="es-ES" sz="8000" dirty="0">
              <a:solidFill>
                <a:srgbClr val="C00000"/>
              </a:solidFill>
            </a:endParaRPr>
          </a:p>
        </p:txBody>
      </p:sp>
      <p:pic>
        <p:nvPicPr>
          <p:cNvPr id="13316" name="Picture 4" descr="http://t0.gstatic.com/images?q=tbn:ANd9GcTz8Zjm7oLE5I-QE9Ey-5L1c6miZ4zUbUsc72PcMsrOuEUrzCg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85728"/>
            <a:ext cx="3327916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tQVVl88GLQ8/UFMbAz35w0I/AAAAAAAAAC4/NpBub4semUE/s1600/diseno_grafico_banner_img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-1" y="0"/>
            <a:ext cx="9527057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01146" cy="1143000"/>
          </a:xfrm>
        </p:spPr>
        <p:txBody>
          <a:bodyPr>
            <a:normAutofit/>
          </a:bodyPr>
          <a:lstStyle/>
          <a:p>
            <a:pPr algn="l"/>
            <a:r>
              <a:rPr lang="es-MX" sz="4800" dirty="0" smtClean="0">
                <a:solidFill>
                  <a:srgbClr val="C00000"/>
                </a:solidFill>
              </a:rPr>
              <a:t>                            ¿Que es un hacker? </a:t>
            </a:r>
            <a:endParaRPr lang="es-ES" sz="4800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28" y="1600200"/>
            <a:ext cx="4143372" cy="4525963"/>
          </a:xfrm>
        </p:spPr>
        <p:txBody>
          <a:bodyPr>
            <a:normAutofit fontScale="62500" lnSpcReduction="20000"/>
          </a:bodyPr>
          <a:lstStyle/>
          <a:p>
            <a:r>
              <a:rPr lang="es-ES" sz="4600" dirty="0" smtClean="0">
                <a:latin typeface="Arial" pitchFamily="34" charset="0"/>
                <a:cs typeface="Arial" pitchFamily="34" charset="0"/>
              </a:rPr>
              <a:t>Es un hacker que modifica el comportamiento del software original, busca las vulnerabilidades de </a:t>
            </a:r>
            <a:br>
              <a:rPr lang="es-ES" sz="4600" dirty="0" smtClean="0">
                <a:latin typeface="Arial" pitchFamily="34" charset="0"/>
                <a:cs typeface="Arial" pitchFamily="34" charset="0"/>
              </a:rPr>
            </a:br>
            <a:r>
              <a:rPr lang="es-ES" sz="4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4600" dirty="0" smtClean="0">
                <a:latin typeface="Arial" pitchFamily="34" charset="0"/>
                <a:cs typeface="Arial" pitchFamily="34" charset="0"/>
              </a:rPr>
            </a:br>
            <a:r>
              <a:rPr lang="es-ES" sz="4600" dirty="0" smtClean="0">
                <a:latin typeface="Arial" pitchFamily="34" charset="0"/>
                <a:cs typeface="Arial" pitchFamily="34" charset="0"/>
              </a:rPr>
              <a:t>un software original para hacerle cambios y hacerse el control de el.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2050" name="Picture 2" descr="http://t2.gstatic.com/images?q=tbn:ANd9GcTtQvQiSMUVX0q_bk0la21uBZjXCHj3fg6ZiCylASIxbvh0kk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3571900" cy="22145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tQVVl88GLQ8/UFMbAz35w0I/AAAAAAAAAC4/NpBub4semUE/s1600/diseno_grafico_banner_img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-1" y="0"/>
            <a:ext cx="9527057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¿Como combatirlo ?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86446" y="857232"/>
            <a:ext cx="3643338" cy="4525963"/>
          </a:xfrm>
        </p:spPr>
        <p:txBody>
          <a:bodyPr>
            <a:normAutofit fontScale="70000" lnSpcReduction="20000"/>
          </a:bodyPr>
          <a:lstStyle/>
          <a:p>
            <a:r>
              <a:rPr lang="es-ES" sz="3600" dirty="0">
                <a:latin typeface="Arial" pitchFamily="34" charset="0"/>
                <a:cs typeface="Arial" pitchFamily="34" charset="0"/>
              </a:rPr>
              <a:t>L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lamar un técnico en computación para que vea que es lo que pasa, de lo contrario abrí otra cuenta, correo con algún nombre raro y la contraseña que sea más rara aún, algo que no pueda distinguirse con vos.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5" name="4 Imagen" descr="Sin título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4071942"/>
            <a:ext cx="3238095" cy="25142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73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                            ¿Que es un hacker? </vt:lpstr>
      <vt:lpstr>¿Como combatirlo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4</cp:revision>
  <dcterms:created xsi:type="dcterms:W3CDTF">2012-10-10T10:26:52Z</dcterms:created>
  <dcterms:modified xsi:type="dcterms:W3CDTF">2012-10-10T11:00:00Z</dcterms:modified>
</cp:coreProperties>
</file>