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75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15E9F-0C7B-4A20-8C42-C66A94F86B54}" type="datetimeFigureOut">
              <a:rPr lang="es-ES" smtClean="0"/>
              <a:pPr/>
              <a:t>15/10/2012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D2438-50F3-49FC-892E-DA387E282B4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15E9F-0C7B-4A20-8C42-C66A94F86B54}" type="datetimeFigureOut">
              <a:rPr lang="es-ES" smtClean="0"/>
              <a:pPr/>
              <a:t>15/10/2012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D2438-50F3-49FC-892E-DA387E282B4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15E9F-0C7B-4A20-8C42-C66A94F86B54}" type="datetimeFigureOut">
              <a:rPr lang="es-ES" smtClean="0"/>
              <a:pPr/>
              <a:t>15/10/2012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D2438-50F3-49FC-892E-DA387E282B4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15E9F-0C7B-4A20-8C42-C66A94F86B54}" type="datetimeFigureOut">
              <a:rPr lang="es-ES" smtClean="0"/>
              <a:pPr/>
              <a:t>15/10/2012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D2438-50F3-49FC-892E-DA387E282B4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15E9F-0C7B-4A20-8C42-C66A94F86B54}" type="datetimeFigureOut">
              <a:rPr lang="es-ES" smtClean="0"/>
              <a:pPr/>
              <a:t>15/10/2012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D2438-50F3-49FC-892E-DA387E282B4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15E9F-0C7B-4A20-8C42-C66A94F86B54}" type="datetimeFigureOut">
              <a:rPr lang="es-ES" smtClean="0"/>
              <a:pPr/>
              <a:t>15/10/2012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D2438-50F3-49FC-892E-DA387E282B4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15E9F-0C7B-4A20-8C42-C66A94F86B54}" type="datetimeFigureOut">
              <a:rPr lang="es-ES" smtClean="0"/>
              <a:pPr/>
              <a:t>15/10/2012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D2438-50F3-49FC-892E-DA387E282B4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15E9F-0C7B-4A20-8C42-C66A94F86B54}" type="datetimeFigureOut">
              <a:rPr lang="es-ES" smtClean="0"/>
              <a:pPr/>
              <a:t>15/10/2012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D2438-50F3-49FC-892E-DA387E282B4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15E9F-0C7B-4A20-8C42-C66A94F86B54}" type="datetimeFigureOut">
              <a:rPr lang="es-ES" smtClean="0"/>
              <a:pPr/>
              <a:t>15/10/2012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D2438-50F3-49FC-892E-DA387E282B4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15E9F-0C7B-4A20-8C42-C66A94F86B54}" type="datetimeFigureOut">
              <a:rPr lang="es-ES" smtClean="0"/>
              <a:pPr/>
              <a:t>15/10/2012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D2438-50F3-49FC-892E-DA387E282B4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15E9F-0C7B-4A20-8C42-C66A94F86B54}" type="datetimeFigureOut">
              <a:rPr lang="es-ES" smtClean="0"/>
              <a:pPr/>
              <a:t>15/10/2012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D2438-50F3-49FC-892E-DA387E282B4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15E9F-0C7B-4A20-8C42-C66A94F86B54}" type="datetimeFigureOut">
              <a:rPr lang="es-ES" smtClean="0"/>
              <a:pPr/>
              <a:t>15/10/2012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D2438-50F3-49FC-892E-DA387E282B4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http://t3.gstatic.com/images?q=tbn:ANd9GcQmalBw2HAV4-uV_L2JlzHvm9lpFdD-PM2QobNflJI7upEvgQn_9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49177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2071678"/>
            <a:ext cx="7772400" cy="2370145"/>
          </a:xfrm>
        </p:spPr>
        <p:txBody>
          <a:bodyPr>
            <a:noAutofit/>
          </a:bodyPr>
          <a:lstStyle/>
          <a:p>
            <a:r>
              <a:rPr lang="es-MX" sz="7200" dirty="0" smtClean="0">
                <a:solidFill>
                  <a:schemeClr val="bg1"/>
                </a:solidFill>
                <a:latin typeface="Broadway" pitchFamily="82" charset="0"/>
              </a:rPr>
              <a:t>SEGURIDAD</a:t>
            </a:r>
            <a:br>
              <a:rPr lang="es-MX" sz="7200" dirty="0" smtClean="0">
                <a:solidFill>
                  <a:schemeClr val="bg1"/>
                </a:solidFill>
                <a:latin typeface="Broadway" pitchFamily="82" charset="0"/>
              </a:rPr>
            </a:br>
            <a:r>
              <a:rPr lang="es-MX" sz="7200" dirty="0" smtClean="0">
                <a:solidFill>
                  <a:schemeClr val="bg1"/>
                </a:solidFill>
                <a:latin typeface="Broadway" pitchFamily="82" charset="0"/>
              </a:rPr>
              <a:t>INFORMATICA</a:t>
            </a:r>
            <a:endParaRPr lang="es-ES" sz="7200" dirty="0">
              <a:solidFill>
                <a:schemeClr val="bg1"/>
              </a:solidFill>
              <a:latin typeface="Broadway" pitchFamily="82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t0.gstatic.com/images?q=tbn:ANd9GcSXwN0YV6g7SAUYqyDYnyeRsvDsNhxW70PVtis6AzKN436pUOm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029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4" name="Picture 6" descr="http://gifsanimados.espaciolatino.com/contador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000396" cy="793760"/>
          </a:xfrm>
          <a:prstGeom prst="rect">
            <a:avLst/>
          </a:prstGeom>
          <a:noFill/>
        </p:spPr>
      </p:pic>
      <p:pic>
        <p:nvPicPr>
          <p:cNvPr id="5" name="Picture 6" descr="http://gifsanimados.espaciolatino.com/contador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0"/>
            <a:ext cx="3000396" cy="793760"/>
          </a:xfrm>
          <a:prstGeom prst="rect">
            <a:avLst/>
          </a:prstGeom>
          <a:noFill/>
        </p:spPr>
      </p:pic>
      <p:pic>
        <p:nvPicPr>
          <p:cNvPr id="6" name="Picture 6" descr="http://gifsanimados.espaciolatino.com/contador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0"/>
            <a:ext cx="3143240" cy="793760"/>
          </a:xfrm>
          <a:prstGeom prst="rect">
            <a:avLst/>
          </a:prstGeom>
          <a:noFill/>
        </p:spPr>
      </p:pic>
      <p:pic>
        <p:nvPicPr>
          <p:cNvPr id="31" name="Picture 6" descr="http://gifsanimados.espaciolatino.com/contador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064240"/>
            <a:ext cx="3000396" cy="793760"/>
          </a:xfrm>
          <a:prstGeom prst="rect">
            <a:avLst/>
          </a:prstGeom>
          <a:noFill/>
        </p:spPr>
      </p:pic>
      <p:pic>
        <p:nvPicPr>
          <p:cNvPr id="32" name="Picture 6" descr="http://gifsanimados.espaciolatino.com/contador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6064240"/>
            <a:ext cx="3000396" cy="793760"/>
          </a:xfrm>
          <a:prstGeom prst="rect">
            <a:avLst/>
          </a:prstGeom>
          <a:noFill/>
        </p:spPr>
      </p:pic>
      <p:pic>
        <p:nvPicPr>
          <p:cNvPr id="33" name="Picture 6" descr="http://gifsanimados.espaciolatino.com/contador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6064240"/>
            <a:ext cx="3143240" cy="793760"/>
          </a:xfrm>
          <a:prstGeom prst="rect">
            <a:avLst/>
          </a:prstGeom>
          <a:noFill/>
        </p:spPr>
      </p:pic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214282" y="928670"/>
            <a:ext cx="8715404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Son gente apasionada por la seguridad inform</a:t>
            </a:r>
            <a:r>
              <a:rPr kumimoji="0" lang="es-MX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á</a:t>
            </a:r>
            <a:r>
              <a:rPr kumimoji="0" lang="es-MX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tica, hay dos tipos: los que utilizan entradas remotas no autorizadas como el internet y los que arreglan errores en los sistemas.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Pueden ser una organizaci</a:t>
            </a:r>
            <a:r>
              <a:rPr kumimoji="0" lang="es-MX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MX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conformada por programadores y dise</a:t>
            </a:r>
            <a:r>
              <a:rPr kumimoji="0" lang="es-MX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ñ</a:t>
            </a:r>
            <a:r>
              <a:rPr kumimoji="0" lang="es-MX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adores de sistemas originadas en los 70, esta comunidad de caracteriza por la creaci</a:t>
            </a:r>
            <a:r>
              <a:rPr kumimoji="0" lang="es-MX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MX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de software libre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En la actualidad se les llama as</a:t>
            </a:r>
            <a:r>
              <a:rPr kumimoji="0" lang="es-MX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í</a:t>
            </a:r>
            <a:r>
              <a:rPr kumimoji="0" lang="es-MX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a los criminales inform</a:t>
            </a:r>
            <a:r>
              <a:rPr kumimoji="0" lang="es-MX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á</a:t>
            </a:r>
            <a:r>
              <a:rPr kumimoji="0" lang="es-MX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ticos los cuales invaden  las computadoras usando programas creados por otros.</a:t>
            </a:r>
            <a:endParaRPr kumimoji="0" lang="es-MX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ttp://gifsanimados.espaciolatino.com/x_radiosemissor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3857601"/>
            <a:ext cx="3000396" cy="3000399"/>
          </a:xfrm>
          <a:prstGeom prst="rect">
            <a:avLst/>
          </a:prstGeom>
          <a:noFill/>
        </p:spPr>
      </p:pic>
      <p:pic>
        <p:nvPicPr>
          <p:cNvPr id="4" name="Picture 6" descr="http://gifsanimados.espaciolatino.com/z_ull2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8992" y="0"/>
            <a:ext cx="1905008" cy="1428759"/>
          </a:xfrm>
          <a:prstGeom prst="rect">
            <a:avLst/>
          </a:prstGeom>
          <a:noFill/>
        </p:spPr>
      </p:pic>
      <p:pic>
        <p:nvPicPr>
          <p:cNvPr id="3" name="Picture 2" descr="http://gifsanimados.espaciolatino.com/z_terra1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2998326" cy="2786058"/>
          </a:xfrm>
          <a:prstGeom prst="rect">
            <a:avLst/>
          </a:prstGeom>
          <a:noFill/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928662" y="1714488"/>
            <a:ext cx="750095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La palabra HACKER se empez</a:t>
            </a:r>
            <a:r>
              <a:rPr kumimoji="0" lang="es-MX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MX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a usar hace 13 a</a:t>
            </a:r>
            <a:r>
              <a:rPr kumimoji="0" lang="es-MX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ñ</a:t>
            </a:r>
            <a:r>
              <a:rPr kumimoji="0" lang="es-MX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os, pero en el transcurso de estos a</a:t>
            </a:r>
            <a:r>
              <a:rPr kumimoji="0" lang="es-MX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ñ</a:t>
            </a:r>
            <a:r>
              <a:rPr kumimoji="0" lang="es-MX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os se ha empleado de una forma incorrecta ya que la definici</a:t>
            </a:r>
            <a:r>
              <a:rPr kumimoji="0" lang="es-MX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MX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en si de la palabra no tiene nada que ver con los fines delictivos a los que se le asocia.</a:t>
            </a:r>
            <a:endParaRPr kumimoji="0" lang="es-E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http://gifsanimados.espaciolatino.com/z_ullpany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19" y="0"/>
            <a:ext cx="2907196" cy="3429000"/>
          </a:xfrm>
          <a:prstGeom prst="rect">
            <a:avLst/>
          </a:prstGeom>
          <a:noFill/>
        </p:spPr>
      </p:pic>
      <p:pic>
        <p:nvPicPr>
          <p:cNvPr id="4" name="Picture 10" descr="http://gifsanimados.espaciolatino.com/x_diable5b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2786043"/>
            <a:ext cx="5157809" cy="4071957"/>
          </a:xfrm>
          <a:prstGeom prst="rect">
            <a:avLst/>
          </a:prstGeom>
          <a:noFill/>
        </p:spPr>
      </p:pic>
      <p:sp>
        <p:nvSpPr>
          <p:cNvPr id="2" name="1 Rectángulo"/>
          <p:cNvSpPr/>
          <p:nvPr/>
        </p:nvSpPr>
        <p:spPr>
          <a:xfrm>
            <a:off x="1500166" y="928670"/>
            <a:ext cx="60007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24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Existen varias definiciones.</a:t>
            </a:r>
            <a:endParaRPr lang="es-ES" sz="1400" b="1" dirty="0" smtClean="0"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MX" sz="24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Es una persona con  talento e inteligencia en la rama de las computadoras, redes de seguridad, </a:t>
            </a:r>
            <a:r>
              <a:rPr lang="es-MX" sz="2400" b="1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etc</a:t>
            </a:r>
            <a:r>
              <a:rPr lang="es-MX" sz="2400" b="1" dirty="0" smtClean="0">
                <a:ea typeface="Calibri" pitchFamily="34" charset="0"/>
                <a:cs typeface="Arial" pitchFamily="34" charset="0"/>
              </a:rPr>
              <a:t>…</a:t>
            </a:r>
            <a:endParaRPr lang="es-ES" sz="1400" b="1" dirty="0" smtClean="0"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MX" sz="24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Tambi</a:t>
            </a:r>
            <a:r>
              <a:rPr lang="es-MX" sz="2400" b="1" dirty="0" smtClean="0">
                <a:ea typeface="Calibri" pitchFamily="34" charset="0"/>
                <a:cs typeface="Arial" pitchFamily="34" charset="0"/>
              </a:rPr>
              <a:t>é</a:t>
            </a:r>
            <a:r>
              <a:rPr lang="es-MX" sz="24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n se le podr</a:t>
            </a:r>
            <a:r>
              <a:rPr lang="es-MX" sz="2400" b="1" dirty="0" smtClean="0">
                <a:ea typeface="Calibri" pitchFamily="34" charset="0"/>
                <a:cs typeface="Arial" pitchFamily="34" charset="0"/>
              </a:rPr>
              <a:t>í</a:t>
            </a:r>
            <a:r>
              <a:rPr lang="es-MX" sz="24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a dar la definici</a:t>
            </a:r>
            <a:r>
              <a:rPr lang="es-MX" sz="2400" b="1" dirty="0" smtClean="0">
                <a:ea typeface="Calibri" pitchFamily="34" charset="0"/>
                <a:cs typeface="Arial" pitchFamily="34" charset="0"/>
              </a:rPr>
              <a:t>ó</a:t>
            </a:r>
            <a:r>
              <a:rPr lang="es-MX" sz="24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n de la persona ala que le gusta aprender y ampliar sus conocimientos sobre las computadoras y la programaci</a:t>
            </a:r>
            <a:r>
              <a:rPr lang="es-MX" sz="2400" b="1" dirty="0" smtClean="0">
                <a:ea typeface="Calibri" pitchFamily="34" charset="0"/>
                <a:cs typeface="Arial" pitchFamily="34" charset="0"/>
              </a:rPr>
              <a:t>ó</a:t>
            </a:r>
            <a:r>
              <a:rPr lang="es-MX" sz="24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n.</a:t>
            </a:r>
            <a:endParaRPr lang="es-ES" sz="1400" b="1" dirty="0" smtClean="0"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24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Como se pudo demostrar ninguna definici</a:t>
            </a:r>
            <a:r>
              <a:rPr lang="es-MX" sz="2400" b="1" dirty="0" smtClean="0">
                <a:ea typeface="Calibri" pitchFamily="34" charset="0"/>
                <a:cs typeface="Arial" pitchFamily="34" charset="0"/>
              </a:rPr>
              <a:t>ó</a:t>
            </a:r>
            <a:r>
              <a:rPr lang="es-MX" sz="24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n muestra la palabra HACKER como un criminal.</a:t>
            </a:r>
            <a:endParaRPr lang="es-MX" sz="3600" b="1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194</Words>
  <Application>Microsoft Office PowerPoint</Application>
  <PresentationFormat>Presentación en pantalla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SEGURIDAD INFORMATICA</vt:lpstr>
      <vt:lpstr>Diapositiva 2</vt:lpstr>
      <vt:lpstr>Diapositiva 3</vt:lpstr>
      <vt:lpstr>Diapositiva 4</vt:lpstr>
      <vt:lpstr>Diapositiva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SEGURIDAD INFORMATICA</dc:title>
  <dc:creator>comp</dc:creator>
  <cp:lastModifiedBy>comp</cp:lastModifiedBy>
  <cp:revision>12</cp:revision>
  <dcterms:created xsi:type="dcterms:W3CDTF">2012-10-10T01:15:35Z</dcterms:created>
  <dcterms:modified xsi:type="dcterms:W3CDTF">2012-10-15T23:45:18Z</dcterms:modified>
</cp:coreProperties>
</file>