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1AE0A1-90E9-4594-9F70-4476C4845E12}" type="datetimeFigureOut">
              <a:rPr lang="es-ES" smtClean="0"/>
              <a:pPr/>
              <a:t>11/10/2012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F9FBB1-AD8C-4561-A00F-4ADD89BA0E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http://1.bp.blogspot.com/-n_sUA3RNBUQ/UIQ96fcVVGI/AAAAAAAAAJM/ylhp0JR5Wfw/s1600/arte_y_diseno-digital_-003%5B1%5D.jpg"/>
          <p:cNvPicPr>
            <a:picLocks noChangeAspect="1" noChangeArrowheads="1"/>
          </p:cNvPicPr>
          <p:nvPr/>
        </p:nvPicPr>
        <p:blipFill>
          <a:blip r:embed="rId2">
            <a:lum bright="45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714348" y="500042"/>
            <a:ext cx="7786742" cy="12858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SPAM</a:t>
            </a:r>
            <a:endParaRPr lang="es-ES" sz="5400" b="1" cap="none" spc="0" dirty="0">
              <a:ln w="3155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43042" y="1928802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Kristen ITC" pitchFamily="66" charset="0"/>
              </a:rPr>
              <a:t>Se le llama así al correo o mensaje basura no deseados o de remitentes desconocidos normalmente con fines publicitario.</a:t>
            </a:r>
          </a:p>
        </p:txBody>
      </p:sp>
      <p:pic>
        <p:nvPicPr>
          <p:cNvPr id="9" name="8 Imagen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5701"/>
            <a:ext cx="4214810" cy="3072299"/>
          </a:xfrm>
          <a:prstGeom prst="rect">
            <a:avLst/>
          </a:prstGeom>
        </p:spPr>
      </p:pic>
      <p:pic>
        <p:nvPicPr>
          <p:cNvPr id="10" name="9 Imagen" descr="Sin tí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3357553" cy="264318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Si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171" y="1554163"/>
            <a:ext cx="6286058" cy="4525962"/>
          </a:xfrm>
        </p:spPr>
      </p:pic>
      <p:pic>
        <p:nvPicPr>
          <p:cNvPr id="26626" name="Picture 2" descr="http://2.bp.blogspot.com/_EZ16vWYvHHg/SvdD4nNaUII/AAAAAAAAF-A/J9K_gIwtNuY/s1600/www.fotofrontera.com+3.jpg"/>
          <p:cNvPicPr>
            <a:picLocks noChangeAspect="1" noChangeArrowheads="1"/>
          </p:cNvPicPr>
          <p:nvPr/>
        </p:nvPicPr>
        <p:blipFill>
          <a:blip r:embed="rId3">
            <a:lum bright="45000" contrast="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 rot="21230227">
            <a:off x="-115039" y="363359"/>
            <a:ext cx="6689182" cy="17830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EVITAR EL CORREO</a:t>
            </a:r>
          </a:p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 DESEADO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Imagen" descr="Si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7562"/>
            <a:ext cx="4912727" cy="331941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57224" y="2857496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</a:rPr>
              <a:t>Al enviar un e-mail a ms de un destinatario y no es importante que muestre las direcciones, usar la CCO, esta oculta los destinatarios. </a:t>
            </a:r>
            <a:endParaRPr lang="es-E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53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Viajes</vt:lpstr>
      <vt:lpstr>Diapositiva 1</vt:lpstr>
      <vt:lpstr>Diapositiva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7</cp:revision>
  <dcterms:created xsi:type="dcterms:W3CDTF">2012-10-08T02:45:40Z</dcterms:created>
  <dcterms:modified xsi:type="dcterms:W3CDTF">2012-10-12T01:36:56Z</dcterms:modified>
</cp:coreProperties>
</file>