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E91C"/>
    <a:srgbClr val="FFFF00"/>
    <a:srgbClr val="FFF63B"/>
    <a:srgbClr val="53FB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E9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EA219-5013-4830-ADC2-0CEDB074EC1F}" type="datetimeFigureOut">
              <a:rPr lang="es-ES" smtClean="0"/>
              <a:t>04/10/2012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B97DA-DDC2-4DF6-9C58-006DEFCBDEF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r>
              <a:rPr lang="es-MX" dirty="0" smtClean="0">
                <a:solidFill>
                  <a:srgbClr val="FFFF00"/>
                </a:solidFill>
              </a:rPr>
              <a:t>Virus troyanos 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72034" y="3357562"/>
            <a:ext cx="4071966" cy="3714776"/>
          </a:xfrm>
        </p:spPr>
        <p:txBody>
          <a:bodyPr>
            <a:normAutofit/>
          </a:bodyPr>
          <a:lstStyle/>
          <a:p>
            <a:r>
              <a:rPr lang="es-ES" sz="1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troyano o caballo de Troya a un programa malware  capaz de alojarse en computadoras y permitir el acceso a usuarios externos, a través de una red local o de Internet, con el fin de recompilar información o controlar remotamente a la máquina de algún usuario</a:t>
            </a:r>
            <a:endParaRPr lang="es-ES" sz="18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7" name="6 Imagen" descr="erq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000372"/>
            <a:ext cx="3043871" cy="2777533"/>
          </a:xfrm>
          <a:prstGeom prst="rect">
            <a:avLst/>
          </a:prstGeom>
        </p:spPr>
      </p:pic>
      <p:pic>
        <p:nvPicPr>
          <p:cNvPr id="8" name="7 Imagen" descr="karina s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8660" y="3714752"/>
            <a:ext cx="3444655" cy="3143248"/>
          </a:xfrm>
          <a:prstGeom prst="rect">
            <a:avLst/>
          </a:prstGeom>
          <a:scene3d>
            <a:camera prst="isometricOffAxis1Left"/>
            <a:lightRig rig="threePt" dir="t"/>
          </a:scene3d>
          <a:sp3d>
            <a:bevelT prst="angle"/>
          </a:sp3d>
        </p:spPr>
      </p:pic>
      <p:pic>
        <p:nvPicPr>
          <p:cNvPr id="9" name="8 Imagen" descr="Sin título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85984" cy="2285984"/>
          </a:xfrm>
          <a:prstGeom prst="rect">
            <a:avLst/>
          </a:prstGeom>
        </p:spPr>
      </p:pic>
      <p:pic>
        <p:nvPicPr>
          <p:cNvPr id="10" name="9 Imagen" descr="Sin título-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4344" y="0"/>
            <a:ext cx="4809656" cy="36072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5607E-6 C -0.29722 0.01572 -0.59444 0.03168 -0.71423 0.06081 C -0.83385 0.08994 -0.75087 0.12578 -0.71753 0.17526 C -0.6842 0.22474 -0.64705 0.33688 -0.51406 0.35746 C -0.38107 0.37803 0.03681 0.33757 0.08056 0.29896 C 0.12466 0.26035 -0.12812 0.19353 -0.25087 0.12624 C -0.37361 0.05896 -0.56875 -0.19838 -0.65625 -0.1052 C -0.74357 -0.01202 -0.875 0.5274 -0.77552 0.68462 C -0.67587 0.84185 -0.20139 0.92069 -0.05781 0.83884 C 0.08577 0.75699 0.21979 0.33803 0.08594 0.19399 C -0.04791 0.04994 -0.81597 -0.11168 -0.86146 -0.02566 C -0.90712 0.06035 -0.29409 0.72671 -0.18767 0.71029 C -0.08125 0.69387 -0.38941 0.09341 -0.22274 -0.12393 C -0.05607 -0.34127 0.89514 -0.69827 0.81233 -0.59353 C 0.72952 -0.48879 -0.48941 0.38474 -0.71944 0.50474 C -0.9493 0.62474 -0.62621 0.07954 -0.5684 0.12624 C -0.51059 0.17295 -0.46111 0.68717 -0.37187 0.78497 C -0.28281 0.88277 -0.04392 0.76624 -0.03333 0.7126 C -0.02274 0.65896 -0.2283 0.56208 -0.30885 0.46266 C -0.38906 0.36324 -0.44861 0.12393 -0.5158 0.11653 C -0.58298 0.10936 -0.70798 0.31075 -0.71232 0.41827 C -0.71684 0.52578 -0.52448 0.70197 -0.54201 0.76162 C -0.55955 0.82127 -0.7658 0.84185 -0.81753 0.77572 C -0.86927 0.7096 -0.8901 0.51075 -0.8526 0.36439 C -0.81527 0.2178 -0.58871 -0.01965 -0.59288 -0.10289 C -0.59705 -0.18613 -0.98125 -0.13387 -0.87725 -0.13549 C -0.77326 -0.13711 -0.12309 -0.22035 0.03143 -0.11214 C 0.18611 -0.00393 0.03663 0.36185 0.05087 0.51399 C 0.06511 0.66613 0.1441 0.81272 0.11736 0.80139 C 0.09098 0.79006 -0.00104 0.45364 -0.10868 0.44624 C -0.21649 0.43884 -0.45503 0.74844 -0.52986 0.75699 C -0.60468 0.76555 -0.55781 0.58913 -0.55781 0.49757 C -0.55781 0.40601 -0.57639 0.30936 -0.52986 0.20786 C -0.48333 0.10636 -0.26302 -0.09272 -0.27916 -0.11214 C -0.29514 -0.13156 -0.52795 0.02844 -0.62621 0.0911 C -0.72448 0.15376 -0.93368 0.15399 -0.8684 0.26405 C -0.80312 0.37387 -0.38628 0.73965 -0.23507 0.75006 C -0.08385 0.76046 -0.02847 0.41803 0.03854 0.32717 " pathEditMode="relative" ptsTypes="aaaaaaaaaaaaaaaaaaaaaaaaaaaaaaaaaaaa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Sin título-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8660" y="0"/>
            <a:ext cx="2106205" cy="1571635"/>
          </a:xfrm>
          <a:prstGeom prst="rect">
            <a:avLst/>
          </a:prstGeom>
        </p:spPr>
      </p:pic>
      <p:pic>
        <p:nvPicPr>
          <p:cNvPr id="5" name="4 Imagen" descr="Sin título-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1285860"/>
            <a:ext cx="2571372" cy="1836695"/>
          </a:xfrm>
          <a:prstGeom prst="rect">
            <a:avLst/>
          </a:prstGeom>
        </p:spPr>
      </p:pic>
      <p:pic>
        <p:nvPicPr>
          <p:cNvPr id="7" name="6 Imagen" descr="Sin título-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46707">
            <a:off x="147405" y="3143269"/>
            <a:ext cx="3839777" cy="3428372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000464" y="1714488"/>
            <a:ext cx="51435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/>
                </a:solidFill>
              </a:rPr>
              <a:t>Descarga e instala un antivirus actualizado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/>
                </a:solidFill>
              </a:rPr>
              <a:t> Desconéctate de internet ya sea que uses el teléfono, la placa de red o la placa </a:t>
            </a:r>
            <a:r>
              <a:rPr lang="es-ES" sz="2400" dirty="0" err="1" smtClean="0">
                <a:solidFill>
                  <a:schemeClr val="bg1"/>
                </a:solidFill>
              </a:rPr>
              <a:t>wi</a:t>
            </a:r>
            <a:r>
              <a:rPr lang="es-ES" sz="2400" dirty="0">
                <a:solidFill>
                  <a:schemeClr val="bg1"/>
                </a:solidFill>
              </a:rPr>
              <a:t>-</a:t>
            </a:r>
            <a:r>
              <a:rPr lang="es-ES" sz="2400" dirty="0" smtClean="0">
                <a:solidFill>
                  <a:schemeClr val="bg1"/>
                </a:solidFill>
              </a:rPr>
              <a:t>fi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/>
                </a:solidFill>
              </a:rPr>
              <a:t>Abre tu navegador de internet y borra el cache y las cookies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/>
                </a:solidFill>
              </a:rPr>
              <a:t>Reinicia la computadora en "Modo a prueba de fallos" </a:t>
            </a:r>
          </a:p>
          <a:p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3143240" y="357166"/>
            <a:ext cx="628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 smtClean="0">
                <a:solidFill>
                  <a:srgbClr val="17E91C"/>
                </a:solidFill>
                <a:latin typeface="Cooper Black" pitchFamily="18" charset="0"/>
              </a:rPr>
              <a:t>Soluciones</a:t>
            </a:r>
            <a:r>
              <a:rPr lang="es-MX" dirty="0" smtClean="0"/>
              <a:t> </a:t>
            </a:r>
            <a:endParaRPr lang="es-ES" dirty="0"/>
          </a:p>
        </p:txBody>
      </p:sp>
      <p:pic>
        <p:nvPicPr>
          <p:cNvPr id="10" name="9 Imagen" descr="Sin título-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398382">
            <a:off x="6917900" y="4649708"/>
            <a:ext cx="2226100" cy="2208292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96532E-6 C 0.22274 -0.08 0.44566 -0.16046 0.55087 -0.14705 C 0.65608 -0.13387 0.65347 0.0333 0.6316 0.07954 C 0.60972 0.12578 0.49566 0.11677 0.41927 0.1311 C 0.34288 0.14521 0.19184 0.10798 0.17361 0.16347 C 0.15521 0.21942 0.21649 0.45781 0.30868 0.46497 C 0.40087 0.4726 0.64497 0.31075 0.72622 0.20786 C 0.80747 0.10521 0.77361 -0.15468 0.79635 -0.1519 C 0.8191 -0.14913 0.87448 0.13503 0.86302 0.22451 C 0.85156 0.31353 0.80278 0.32047 0.72795 0.38312 C 0.65313 0.44578 0.53524 0.56416 0.41389 0.6007 C 0.29254 0.63677 0.06875 0.65503 -2.77778E-6 0.6007 C -0.06875 0.5459 -0.05139 0.36902 0.00174 0.27353 C 0.05486 0.17781 0.29879 0.10266 0.31927 0.02798 C 0.33976 -0.04624 0.08299 -0.18566 0.12448 -0.17271 C 0.16597 -0.16 0.50556 -0.03722 0.5684 0.10544 C 0.63125 0.24786 0.45903 0.67584 0.50174 0.68255 C 0.54444 0.68902 0.92274 0.29827 0.82448 0.14497 C 0.72622 -0.00855 0.3191 -0.12347 -0.08785 -0.23815 " pathEditMode="relative" ptsTypes="aaaaaaaaaaaaaaaaaaA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31214E-7 L 0.69306 0.77595 " pathEditMode="relative" ptsTypes="AA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83 -0.03746 C 0.24288 -0.03491 0.35746 -0.03746 0.47205 -0.0326 C 0.52153 -0.03052 0.56979 -0.00347 0.61927 -8.67052E-7 C 0.64305 0.00694 0.66337 0.01017 0.68785 0.01179 C 0.72969 0.02405 0.70868 0.02035 0.75104 0.02335 C 0.79496 0.0363 0.83715 0.0511 0.87205 0.0911 C 0.87743 0.09734 0.88819 0.1089 0.89323 0.11676 C 0.89757 0.12347 0.90538 0.1378 0.90538 0.1378 C 0.91163 0.16902 0.89028 0.19306 0.87396 0.21041 C 0.83212 0.25526 0.85833 0.22983 0.82656 0.25942 C 0.81007 0.27468 0.78611 0.28347 0.76858 0.29202 C 0.74062 0.30567 0.7118 0.31838 0.68437 0.3341 C 0.65625 0.35029 0.67969 0.33942 0.6651 0.3459 C 0.64236 0.34428 0.61927 0.34382 0.5967 0.34127 C 0.59132 0.34058 0.58628 0.33757 0.5809 0.33642 C 0.55174 0.33017 0.52361 0.32254 0.49496 0.31306 C 0.48316 0.30913 0.47014 0.2978 0.45816 0.29202 C 0.4276 0.277 0.39948 0.26035 0.36684 0.25711 C 0.3118 0.26058 0.30035 0.24694 0.26684 0.27815 C 0.25764 0.30243 0.25243 0.35214 0.27569 0.36208 C 0.2842 0.3778 0.29305 0.37896 0.30729 0.38312 C 0.32049 0.40116 0.33455 0.40948 0.3493 0.4252 C 0.36163 0.43838 0.3816 0.46127 0.39844 0.46266 C 0.40833 0.46335 0.4184 0.46428 0.4283 0.46497 C 0.45729 0.46382 0.48854 0.46567 0.51771 0.45804 C 0.51944 0.45572 0.52205 0.45387 0.52292 0.45087 C 0.52847 0.43029 0.51892 0.43075 0.53507 0.4252 C 0.5368 0.42358 0.53854 0.42173 0.54045 0.42058 C 0.54201 0.41942 0.54444 0.41989 0.54566 0.41827 C 0.55712 0.40624 0.54149 0.4148 0.55451 0.40902 C 0.56024 0.3852 0.55712 0.40139 0.55451 0.34821 C 0.55451 0.34728 0.55226 0.32162 0.55104 0.31769 C 0.54878 0.31168 0.54462 0.30752 0.54219 0.3015 C 0.53733 0.28832 0.53125 0.27676 0.52292 0.26636 C 0.52049 0.25341 0.51371 0.24601 0.50729 0.23607 C 0.48941 0.20856 0.46528 0.16994 0.4368 0.1637 C 0.42934 0.15653 0.42101 0.157 0.4125 0.15191 C 0.40816 0.14937 0.40451 0.14497 0.40017 0.14266 C 0.38906 0.13688 0.37674 0.13804 0.3651 0.13549 C 0.35972 0.13434 0.35469 0.13202 0.3493 0.13087 C 0.33889 0.12879 0.3283 0.12786 0.31771 0.12624 C 0.28507 0.11538 0.25486 0.12093 0.22118 0.12393 C 0.21458 0.12994 0.20764 0.1311 0.2 0.13549 C 0.18368 0.1452 0.16441 0.15098 0.1493 0.1637 C 0.14427 0.16786 0.11996 0.18474 0.11424 0.19168 C 0.10365 0.20439 0.09566 0.21804 0.08611 0.23145 C 0.0809 0.25896 0.08819 0.22451 0.0809 0.24763 C 0.07969 0.25133 0.07795 0.26543 0.07743 0.26867 C 0.07535 0.27746 0.07326 0.28185 0.07031 0.28971 C 0.06979 0.29665 0.07031 0.30405 0.06858 0.31075 C 0.06719 0.31607 0.06163 0.32486 0.06163 0.32486 C 0.06424 0.40278 0.0592 0.53179 0.1125 0.5889 C 0.11597 0.59815 0.12153 0.60671 0.12292 0.61688 C 0.12587 0.63931 0.13385 0.65665 0.14757 0.67052 C 0.17656 0.73457 0.21094 0.77642 0.26163 0.81087 C 0.28854 0.80856 0.31562 0.80879 0.34236 0.8037 C 0.34566 0.80301 0.34618 0.79584 0.3493 0.79445 C 0.35538 0.79168 0.36215 0.79283 0.36858 0.79214 C 0.38142 0.78659 0.39427 0.78543 0.40729 0.78035 C 0.40903 0.77804 0.41042 0.77526 0.4125 0.77341 C 0.41406 0.77202 0.41632 0.77272 0.41771 0.7711 C 0.41927 0.76925 0.41944 0.76578 0.42118 0.76416 C 0.42378 0.76162 0.42708 0.76093 0.43003 0.75931 C 0.44045 0.74543 0.44826 0.72948 0.4599 0.71723 C 0.46562 0.69434 0.48819 0.66682 0.50365 0.65665 C 0.51215 0.6511 0.52118 0.64763 0.52986 0.64254 C 0.55156 0.62983 0.56059 0.62428 0.58437 0.6215 C 0.6118 0.6222 0.63941 0.62173 0.66684 0.62382 C 0.66962 0.62405 0.67604 0.63422 0.67743 0.63561 C 0.68993 0.64971 0.70382 0.66081 0.71597 0.67538 C 0.72552 0.68694 0.73646 0.69619 0.74583 0.70798 C 0.76389 0.73041 0.77934 0.75121 0.80017 0.76879 C 0.8118 0.7785 0.81354 0.78821 0.82656 0.79676 C 0.85417 0.79515 0.86406 0.80301 0.87917 0.77804 C 0.88542 0.76763 0.88733 0.75145 0.89496 0.74312 C 0.8993 0.7385 0.90903 0.73133 0.90903 0.73133 C 0.91215 0.72578 0.91753 0.71792 0.91771 0.71029 C 0.91823 0.68 0.91684 0.64948 0.91597 0.61919 C 0.91528 0.59422 0.91424 0.54358 0.90729 0.51884 C 0.90608 0.51422 0.89948 0.50613 0.8967 0.50243 C 0.89305 0.46821 0.89948 0.50428 0.8809 0.46728 C 0.86736 0.44 0.84635 0.42728 0.8283 0.40647 C 0.82361 0.40116 0.81927 0.39515 0.81424 0.39029 C 0.80625 0.38266 0.79635 0.3785 0.78958 0.36925 C 0.77656 0.35145 0.75434 0.32994 0.73524 0.32486 C 0.69288 0.32578 0.63299 0.31792 0.58785 0.33873 C 0.58125 0.34173 0.57517 0.34705 0.56858 0.35052 C 0.54028 0.36486 0.51094 0.37572 0.48437 0.39491 C 0.47361 0.40278 0.46545 0.42058 0.45434 0.4252 C 0.44549 0.43769 0.43628 0.45202 0.43003 0.46728 C 0.42847 0.47098 0.4283 0.47561 0.42656 0.47908 C 0.42517 0.48185 0.42274 0.48347 0.42118 0.48601 C 0.41163 0.50035 0.41649 0.49434 0.40903 0.50937 C 0.40469 0.51815 0.39844 0.52555 0.39496 0.53503 C 0.39271 0.54104 0.39236 0.54821 0.38958 0.55376 C 0.3875 0.55792 0.38351 0.55954 0.3809 0.56324 C 0.37535 0.5852 0.34305 0.59653 0.3283 0.60278 C 0.30573 0.61226 0.30538 0.61434 0.27743 0.63098 C 0.25764 0.64278 0.23437 0.63884 0.21424 0.64948 C 0.19427 0.66012 0.17101 0.68208 0.15104 0.69156 C 0.14427 0.6948 0.13698 0.69619 0.13003 0.69873 C 0.12361 0.70104 0.11076 0.70567 0.11076 0.70567 C 0.10295 0.71237 0.09392 0.71376 0.08611 0.71977 C 0.07326 0.72925 0.08524 0.72578 0.06858 0.73364 C 0.06059 0.73734 0.05174 0.73804 0.0441 0.74312 C 0.02031 0.75884 0.03055 0.75491 0.01424 0.75931 C 0.0118 0.76093 0.0099 0.76416 0.00729 0.76416 C -0.00851 0.76486 -0.02448 0.76439 -0.0401 0.76162 C -0.04965 0.76 -0.05486 0.7237 -0.0559 0.71491 C -0.05538 0.64486 -0.05573 0.5748 -0.05417 0.50474 C -0.05399 0.49896 -0.05087 0.4941 -0.0507 0.48832 C -0.04844 0.35121 -0.05 0.2141 -0.04722 0.07723 C -0.0467 0.04948 -0.03125 0.02081 -0.02257 -0.00231 C -0.02049 -0.00809 -0.02205 -0.01595 -0.0191 -0.02104 C -0.01111 -0.03468 0.01267 -0.04647 0.02483 -0.04902 C 0.0408 -0.06312 0.07517 -0.06289 0.09305 -0.06312 C 0.18958 -0.06451 0.28594 -0.06474 0.38264 -0.06543 C 0.41076 -0.07006 0.43854 -0.07306 0.46684 -0.07699 C 0.47378 -0.07792 0.4809 -0.07838 0.48785 -0.07931 C 0.50017 -0.08092 0.52465 -0.08416 0.52465 -0.08416 C 0.55642 -0.08347 0.58802 -0.08393 0.61927 -0.08185 C 0.6243 -0.08162 0.62882 -0.07838 0.63333 -0.07699 C 0.64462 -0.07376 0.65555 -0.06844 0.66684 -0.06774 C 0.68038 -0.06705 0.69375 -0.06613 0.70729 -0.06543 C 0.7349 -0.05618 0.70694 -0.06451 0.74757 -0.05827 C 0.75469 -0.05711 0.76858 -0.05364 0.76858 -0.05364 C 0.78663 -0.03954 0.7717 -0.05503 0.77917 -0.03746 C 0.78281 -0.02913 0.79149 -0.01387 0.79149 -0.01387 C 0.79444 -0.00185 0.79844 0.00925 0.80191 0.02104 C 0.80677 0.05434 0.80729 0.05249 0.80191 0.10983 C 0.80139 0.11607 0.79705 0.12069 0.79496 0.12624 C 0.79288 0.13156 0.79149 0.13734 0.78958 0.14266 C 0.77969 0.17017 0.76962 0.19283 0.75625 0.21734 C 0.75017 0.22867 0.74844 0.23561 0.74062 0.24532 C 0.71059 0.28278 0.67361 0.3052 0.64062 0.33642 C 0.63212 0.34451 0.62309 0.35214 0.6158 0.36208 C 0.61371 0.36532 0.61163 0.36879 0.60903 0.37156 C 0.60069 0.38012 0.59132 0.38728 0.58264 0.39491 C 0.56458 0.41064 0.58854 0.39121 0.56684 0.41364 C 0.54271 0.43815 0.51753 0.45619 0.4967 0.48601 C 0.47049 0.5237 0.45243 0.56902 0.43507 0.61457 C 0.43646 0.65572 0.43698 0.69711 0.43854 0.73827 C 0.43958 0.76324 0.44028 0.78821 0.44219 0.81318 C 0.44271 0.8178 0.44809 0.83399 0.44913 0.83884 C 0.45764 0.87145 0.46424 0.90543 0.48264 0.92994 C 0.48507 0.93318 0.48524 0.9385 0.48785 0.94173 C 0.49132 0.94636 0.49722 0.94567 0.50191 0.94867 C 0.5092 0.95353 0.51285 0.96046 0.52118 0.96509 C 0.54253 0.9637 0.55 0.96647 0.56684 0.95792 C 0.58646 0.94775 0.59896 0.9237 0.61753 0.91121 C 0.61892 0.9089 0.61962 0.90636 0.62101 0.90428 C 0.62448 0.89942 0.6316 0.89017 0.6316 0.89017 C 0.63073 0.85202 0.63281 0.79607 0.60729 0.76879 C 0.60139 0.75376 0.60035 0.73642 0.59323 0.72208 C 0.59271 0.71746 0.59253 0.7126 0.59149 0.70798 C 0.5868 0.68856 0.58785 0.70775 0.58785 0.69156 " pathEditMode="relative" ptsTypes="fffffffffffffffffffffffffffffffffffffffffffffffffffffffffffffffffffffffffffffffffffffffffffffffffffffffffffffffffffffffffffffffffffffffffffffffffffffffffffA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185  L 0.031 0  L 0.047 0.13185  L 0.063 0  L 0.078 0.13185  L 0.094 0  L 0.109 0.13185  L 0.125 0  L 0.141 0.13185  L 0.156 0  L 0.172 0.13185  L 0.187 0  L 0.203 0.13185  L 0.219 0  L 0.234 0.13185  L 0.25 0  E" pathEditMode="relative" ptsTypes="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98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Virus troyanos 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6</cp:revision>
  <dcterms:created xsi:type="dcterms:W3CDTF">2012-10-04T06:37:57Z</dcterms:created>
  <dcterms:modified xsi:type="dcterms:W3CDTF">2012-10-04T07:34:13Z</dcterms:modified>
</cp:coreProperties>
</file>