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4310-CC8E-45C2-886C-AA836FE39A9F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C9D1FB1-4CE9-40F6-B0B3-ED0D7BEBEEB9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4310-CC8E-45C2-886C-AA836FE39A9F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1FB1-4CE9-40F6-B0B3-ED0D7BEBEEB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4310-CC8E-45C2-886C-AA836FE39A9F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1FB1-4CE9-40F6-B0B3-ED0D7BEBEEB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4310-CC8E-45C2-886C-AA836FE39A9F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1FB1-4CE9-40F6-B0B3-ED0D7BEBEEB9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4310-CC8E-45C2-886C-AA836FE39A9F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C9D1FB1-4CE9-40F6-B0B3-ED0D7BEBEEB9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4310-CC8E-45C2-886C-AA836FE39A9F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1FB1-4CE9-40F6-B0B3-ED0D7BEBEEB9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4310-CC8E-45C2-886C-AA836FE39A9F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1FB1-4CE9-40F6-B0B3-ED0D7BEBEEB9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4310-CC8E-45C2-886C-AA836FE39A9F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1FB1-4CE9-40F6-B0B3-ED0D7BEBEEB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4310-CC8E-45C2-886C-AA836FE39A9F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1FB1-4CE9-40F6-B0B3-ED0D7BEBEEB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4310-CC8E-45C2-886C-AA836FE39A9F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1FB1-4CE9-40F6-B0B3-ED0D7BEBEEB9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4310-CC8E-45C2-886C-AA836FE39A9F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C9D1FB1-4CE9-40F6-B0B3-ED0D7BEBEEB9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DB24310-CC8E-45C2-886C-AA836FE39A9F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C9D1FB1-4CE9-40F6-B0B3-ED0D7BEBEEB9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Problemas Sociales que debe enfrentar el profesorado</a:t>
            </a:r>
            <a:endParaRPr lang="es-ES" dirty="0"/>
          </a:p>
        </p:txBody>
      </p:sp>
      <p:pic>
        <p:nvPicPr>
          <p:cNvPr id="15362" name="Picture 2" descr="http://us.123rf.com/400wm/400/400/michaeljung/michaeljung0906/michaeljung090600333/5125246-feliz-profeso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3214686"/>
            <a:ext cx="5857916" cy="2851121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28728" y="357166"/>
            <a:ext cx="53578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Equipo: Ana Karen </a:t>
            </a:r>
            <a:r>
              <a:rPr lang="es-MX" dirty="0" err="1" smtClean="0"/>
              <a:t>Arriaga</a:t>
            </a:r>
            <a:r>
              <a:rPr lang="es-MX" dirty="0" smtClean="0"/>
              <a:t> Fuentes</a:t>
            </a:r>
          </a:p>
          <a:p>
            <a:pPr algn="ctr"/>
            <a:r>
              <a:rPr lang="es-MX" dirty="0" smtClean="0"/>
              <a:t>               Karla Rodríguez</a:t>
            </a:r>
          </a:p>
          <a:p>
            <a:pPr algn="ctr"/>
            <a:r>
              <a:rPr lang="es-MX" dirty="0"/>
              <a:t> </a:t>
            </a:r>
            <a:r>
              <a:rPr lang="es-MX" dirty="0" smtClean="0"/>
              <a:t>             Alma Moreno Niño</a:t>
            </a:r>
          </a:p>
          <a:p>
            <a:pPr algn="ctr"/>
            <a:r>
              <a:rPr lang="es-MX" dirty="0"/>
              <a:t> </a:t>
            </a:r>
            <a:r>
              <a:rPr lang="es-MX" dirty="0" smtClean="0"/>
              <a:t>            Verónica Torres  Hipólito</a:t>
            </a:r>
          </a:p>
          <a:p>
            <a:endParaRPr lang="es-MX" dirty="0" smtClean="0"/>
          </a:p>
          <a:p>
            <a:r>
              <a:rPr lang="es-MX" dirty="0" smtClean="0"/>
              <a:t> 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928662" y="214290"/>
          <a:ext cx="7643868" cy="6643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0967"/>
                <a:gridCol w="1910967"/>
                <a:gridCol w="1910967"/>
                <a:gridCol w="1910967"/>
              </a:tblGrid>
              <a:tr h="1288511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Rosa Ma.</a:t>
                      </a:r>
                      <a:r>
                        <a:rPr lang="es-MX" baseline="0" dirty="0" smtClean="0"/>
                        <a:t> Torres</a:t>
                      </a:r>
                    </a:p>
                    <a:p>
                      <a:pPr algn="ctr"/>
                      <a:r>
                        <a:rPr lang="es-MX" baseline="0" dirty="0" smtClean="0"/>
                        <a:t>Itinerarios por la educación latinoamericana.</a:t>
                      </a:r>
                      <a:endParaRPr lang="es-MX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2800" dirty="0" smtClean="0"/>
                    </a:p>
                    <a:p>
                      <a:pPr algn="ctr"/>
                      <a:r>
                        <a:rPr lang="es-MX" sz="2800" dirty="0" smtClean="0"/>
                        <a:t>Solución</a:t>
                      </a:r>
                      <a:endParaRPr lang="es-E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Jacques </a:t>
                      </a:r>
                      <a:r>
                        <a:rPr lang="es-MX" dirty="0" err="1" smtClean="0"/>
                        <a:t>Delors</a:t>
                      </a:r>
                      <a:endParaRPr lang="es-MX" dirty="0" smtClean="0"/>
                    </a:p>
                    <a:p>
                      <a:pPr algn="ctr"/>
                      <a:r>
                        <a:rPr lang="es-MX" dirty="0" smtClean="0"/>
                        <a:t>La</a:t>
                      </a:r>
                      <a:r>
                        <a:rPr lang="es-MX" baseline="0" dirty="0" smtClean="0"/>
                        <a:t> educación encierra un tesoro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800" dirty="0" smtClean="0"/>
                        <a:t>Solución</a:t>
                      </a:r>
                      <a:endParaRPr lang="es-ES" sz="2800" dirty="0" smtClean="0"/>
                    </a:p>
                    <a:p>
                      <a:endParaRPr lang="es-ES" dirty="0"/>
                    </a:p>
                  </a:txBody>
                  <a:tcPr/>
                </a:tc>
              </a:tr>
              <a:tr h="5355199"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s-MX" sz="1800" dirty="0" smtClean="0"/>
                        <a:t>Migración</a:t>
                      </a:r>
                    </a:p>
                    <a:p>
                      <a:pPr algn="ctr">
                        <a:buFont typeface="Arial" pitchFamily="34" charset="0"/>
                        <a:buNone/>
                      </a:pPr>
                      <a:endParaRPr lang="es-MX" sz="2800" dirty="0" smtClean="0"/>
                    </a:p>
                    <a:p>
                      <a:pPr algn="ctr">
                        <a:buFont typeface="Arial" pitchFamily="34" charset="0"/>
                        <a:buNone/>
                      </a:pPr>
                      <a:endParaRPr lang="es-MX" sz="2800" dirty="0" smtClean="0"/>
                    </a:p>
                    <a:p>
                      <a:pPr algn="ctr">
                        <a:buFont typeface="Arial" pitchFamily="34" charset="0"/>
                        <a:buNone/>
                      </a:pPr>
                      <a:endParaRPr lang="es-MX" sz="2800" dirty="0" smtClean="0"/>
                    </a:p>
                    <a:p>
                      <a:pPr algn="ctr">
                        <a:buFont typeface="Arial" pitchFamily="34" charset="0"/>
                        <a:buNone/>
                      </a:pPr>
                      <a:endParaRPr lang="es-MX" sz="2800" dirty="0" smtClean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s-MX" sz="1800" dirty="0" smtClean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s-MX" sz="1800" dirty="0" smtClean="0"/>
                        <a:t>Diversida</a:t>
                      </a:r>
                      <a:r>
                        <a:rPr lang="es-MX" sz="1800" baseline="0" dirty="0" smtClean="0"/>
                        <a:t>d de Raza o Etnia</a:t>
                      </a:r>
                      <a:endParaRPr lang="es-E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Para la migración una posible solución sería que el gobierno generará un poco</a:t>
                      </a:r>
                      <a:r>
                        <a:rPr lang="es-MX" baseline="0" dirty="0" smtClean="0"/>
                        <a:t> más de empleos o que los ya existentes sean mejor remunerados.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La diversidad de etnia no es un problema, es una condición, entonces lo único que se puede hacer es preparar a los maestros para que puedan manejar esa diversidad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Valores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s-MX" dirty="0" smtClean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s-MX" dirty="0" smtClean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s-MX" dirty="0" smtClean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s-MX" dirty="0" smtClean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Marginación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s-MX" dirty="0" smtClean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s-MX" dirty="0" smtClean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s-MX" dirty="0" smtClean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s-MX" dirty="0" smtClean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s-MX" dirty="0" smtClean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s-MX" dirty="0" smtClean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s-MX" dirty="0" smtClean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s-MX" dirty="0" smtClean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Evolución de las sociedades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Inculcando</a:t>
                      </a:r>
                      <a:r>
                        <a:rPr lang="es-MX" baseline="0" dirty="0" smtClean="0"/>
                        <a:t> y fomentando los valores en los alumnos mediante la practica (ejemplo).</a:t>
                      </a:r>
                      <a:endParaRPr lang="es-ES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baseline="0" dirty="0" smtClean="0"/>
                        <a:t>Mediante una intensa labor educativa en la cual se vaya cambiando la mentalidad de la sociedad y además creer en el potencial de las personas y trabajar en ello.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Actualizar a los docentes respecto</a:t>
                      </a:r>
                      <a:r>
                        <a:rPr lang="es-MX" baseline="0" dirty="0" smtClean="0"/>
                        <a:t> a todos los cambios tecnológicos, pedagógicos etc.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785784" y="214290"/>
          <a:ext cx="7786744" cy="6493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6686"/>
                <a:gridCol w="1946686"/>
                <a:gridCol w="1946686"/>
                <a:gridCol w="1946686"/>
              </a:tblGrid>
              <a:tr h="366964">
                <a:tc>
                  <a:txBody>
                    <a:bodyPr/>
                    <a:lstStyle/>
                    <a:p>
                      <a:r>
                        <a:rPr lang="es-MX" dirty="0" smtClean="0"/>
                        <a:t>Torres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Solución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Delors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Solución</a:t>
                      </a:r>
                      <a:endParaRPr lang="es-ES" dirty="0"/>
                    </a:p>
                  </a:txBody>
                  <a:tcPr/>
                </a:tc>
              </a:tr>
              <a:tr h="6062456"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Divorcio entre la escuela y la comunidad.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s-MX" dirty="0" smtClean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s-MX" dirty="0" smtClean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s-MX" dirty="0" smtClean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Reformas</a:t>
                      </a:r>
                      <a:r>
                        <a:rPr lang="es-MX" baseline="0" dirty="0" smtClean="0"/>
                        <a:t> educativas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s-MX" baseline="0" dirty="0" smtClean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s-MX" baseline="0" dirty="0" smtClean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s-MX" baseline="0" dirty="0" smtClean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s-MX" baseline="0" dirty="0" smtClean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s-MX" baseline="0" dirty="0" smtClean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s-MX" baseline="0" dirty="0" smtClean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s-MX" baseline="0" dirty="0" smtClean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s-MX" baseline="0" dirty="0" smtClean="0"/>
                        <a:t>Deserción escolar</a:t>
                      </a:r>
                      <a:endParaRPr lang="es-MX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Crear programas en los cuales los padres tengan la obligación de participar</a:t>
                      </a:r>
                      <a:r>
                        <a:rPr lang="es-MX" baseline="0" dirty="0" smtClean="0"/>
                        <a:t> en los proyectos de la escuela.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s-MX" baseline="0" dirty="0" smtClean="0"/>
                        <a:t>Para las reformas educativas, lo indispensable es que se les explique a los maestros con  detalle de que se  trata, como aplicarla y que resultados se esperan.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Esto se puede evitar si los maestros mantienen el interés</a:t>
                      </a:r>
                      <a:r>
                        <a:rPr lang="es-MX" baseline="0" dirty="0" smtClean="0"/>
                        <a:t> de los alumnos por estudiar, si los motivan y si son flexibles.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Una sociedad</a:t>
                      </a:r>
                      <a:r>
                        <a:rPr lang="es-MX" baseline="0" dirty="0" smtClean="0"/>
                        <a:t> que no valora el esfuerzo docente.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s-MX" baseline="0" dirty="0" smtClean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s-MX" baseline="0" dirty="0" smtClean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s-MX" baseline="0" dirty="0" smtClean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s-MX" baseline="0" dirty="0" smtClean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s-MX" baseline="0" dirty="0" smtClean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s-MX" baseline="0" dirty="0" smtClean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s-MX" baseline="0" dirty="0" smtClean="0"/>
                        <a:t>Equidad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Para que puedan</a:t>
                      </a:r>
                      <a:r>
                        <a:rPr lang="es-MX" baseline="0" dirty="0" smtClean="0"/>
                        <a:t> estar al nivel que exige la sociedad.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Se debe comenzar,</a:t>
                      </a:r>
                      <a:r>
                        <a:rPr lang="es-MX" baseline="0" dirty="0" smtClean="0"/>
                        <a:t> por crear en los maestros  el respeto y amor por su profesión, que ellos mismos valoren su trabajo para que los demás puedan valorar su esfuerzo.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s-MX" baseline="0" dirty="0" smtClean="0"/>
                        <a:t>Viéndolo como un aspecto de la vida cotidiana para así tener justicia.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61</TotalTime>
  <Words>325</Words>
  <Application>Microsoft Office PowerPoint</Application>
  <PresentationFormat>Presentación en pantalla (4:3)</PresentationFormat>
  <Paragraphs>76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Equidad</vt:lpstr>
      <vt:lpstr>Problemas Sociales que debe enfrentar el profesorado</vt:lpstr>
      <vt:lpstr>Diapositiva 2</vt:lpstr>
      <vt:lpstr>Diapositiva 3</vt:lpstr>
    </vt:vector>
  </TitlesOfParts>
  <Company>W7DarkGlass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Administrador</dc:creator>
  <cp:lastModifiedBy>Administrador</cp:lastModifiedBy>
  <cp:revision>7</cp:revision>
  <dcterms:created xsi:type="dcterms:W3CDTF">2012-12-04T00:01:14Z</dcterms:created>
  <dcterms:modified xsi:type="dcterms:W3CDTF">2012-12-04T01:03:13Z</dcterms:modified>
</cp:coreProperties>
</file>