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6AAC06-D5D9-4180-9CB4-F02512719599}" type="datetimeFigureOut">
              <a:rPr lang="es-MX" smtClean="0"/>
              <a:pPr/>
              <a:t>07/12/2012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A63D959-2F4C-47FF-BCA7-6D56DFD6313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-60875" y="1052736"/>
            <a:ext cx="920487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SOLUCIONES A PROBLEMATICAS</a:t>
            </a:r>
          </a:p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entury Gothic" pitchFamily="34" charset="0"/>
              </a:rPr>
              <a:t> SOCIALES DE LOS DOCENTES</a:t>
            </a:r>
            <a:endParaRPr lang="es-E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050" name="AutoShape 2" descr="data:image/jpeg;base64,/9j/4AAQSkZJRgABAQAAAQABAAD/2wCEAAkGBhISEBQREhQWFRUUGSAZGRcYGRsbGhgcGxwcGhgnHRgcGycfGBwjHRkdHzMgIygrLC0tHR8xNzMqPSYrLCsBCQoKDgwOGg8PGi0lHiQsMy81LC4pNTI1NDAwNDQqNC81NiwzMTU1LDItLS8uLzQsMDAyNDQwNCwsLCwuLDQ0L//AABEIAHQAnAMBIgACEQEDEQH/xAAbAAEAAgMBAQAAAAAAAAAAAAAABQYDBAcCAf/EAE8QAAIBAwICBgMIDAoLAAAAAAECAwAEERIhBTEGBxMiQVEUI2EyNVJxcoGRwhUkJTM0QlODssHD0xZEVGJzkpSh0eMXQ2OTorGztNLh8f/EABoBAAIDAQEAAAAAAAAAAAAAAAAEAgMFAQb/xAA4EQABAwIDBAUKBgMAAAAAAAABAAIRAyEEEjETQVFhBXGBwdEUIjNCUpGhseHwFSMyNGLxgpLS/9oADAMBAAIRAxEAPwDuNKUoQlKUoQojpbxF4LKaaMgOi5BIyOYHL561RwniH8uT+yr+9p1ge9tz8j6wqpcftl9Ol9YZyX0tAhmGoOqiKN2XuKoKucE4Ots0vUMO92+OK2MHTzUhETLvUDtA3jpr4qx8TW7t4zLNxGNEBA1G1HM7DlJXu7tr2IBn4hGoZggJtRuzEKo2k8ScVg6ZpbTvHDNeJAsepnTK6iWXSnusgAAseXiMYxkYuJ8TtntIoUvbcyRNE2t22YxFTuAc7lfPx51wwCf+vqpszOawwLm/5YsN3q+K2LwXcTxpJxKJWlOlAbZe8fZ632j6R50YXYMoPEY/UDVJ9qjuAgsM+s8gTtUJxYRXTCWXiNukqIBGIyNCsH1575LDOE9yQdvLas97eRGa6Md7ZiO7UK2okuoCFO7hgPHO9RkfbvqrQwwJiYv+UNZH8OE9oXu56QNGQH4rEMgN+CeDKGXk/irA/PWa64nNHKsD8TiWRwCAbX4Xud+0wM+2oOOBQuPTrJgxj1oS2lxAgSMNhskEjURyOB4ZFSs8lhNdekXF5CwMcalEkKqWQ6jkZ7y6sEA1EEn+z4q1zWNOkiDpTbraPU6/Fezx18SH7Kw4iIDfaucZOkYxJ3hnbIyKkuHxXc8Ylh4jE6NyYWy49v8ArdqqrWNu4iV+IW2m3CImhirFFkVyS2o4fC7acbn2VZ+jnGbO2hMLXcDYdiH7QamDHVl8n3e+5Gx57cqky587TrPiq8QA2nNIS6dNm3T/AEH3bmtv7E8Q/lyf2Vf3tYOivE7h7q8t55Fk9HMYVggTOsOTsCfIePhVW6QcFtpbi7LCR5dbDKW8rqpaOMKGZRjKkFtvhVZOjB+6fE/jh/RkrrT5w6+M7iq6rBsHEwTlB9GGwczdCNbEq20pSmlhJSlKEJSlKEJSlKEKvdYHvbc/I+sKqnEyhvbhZWiJ7XMfqpnlACRkiN4WUhhkHRnIznbVVr6wPe25+R9YVUOkPdurh1tbkyhnKPEbgIe5EAe5tl8MpKkbRrzpWr+r3d63ej/RAX1dpH8OKz9JIQeJDIBzL4j2WP8AifpNRWb3LiGObs9bhdMQZcB2GzF9+VS/SP3yX+l/VY1qW3GuIIGWFwIw76R6LO+3aN+OkRVvmNVOjMe5P0S4UGQAbD9U90qunpRKM9+TunB9Smx5YPf2O1fR0qmH40nn95Xl/X9h+ipXgsQaAGTsyC7q2SyHDSE4kB3VC+CkoHcfAIILVivVdSAykDsWVWPNtDuX1LgaHUyqCu/mCQRVMOiZWlnoZyzZiQeXh9ha5/BFB+Cn/bXP+FS878RRGdobkKoLE9rLsAMk/hXlUdf/AHlvjH/Qu6muK9L717eVGgAVo2BPY3QwCpB3aPA+M7VY0AC5SlVz3OGVoMm8qHfj1wFLN24UZJPbTeDiM/xr4TAfPmvkk13cpJDGk7sU5drIQQcgEaroq65GMgEV9ulYwOB4hgvMc7yIDcb+W4rOl20DlictAwOpTvqxIX35MD6OyHO7hlLYZM1yLwTZSDgG5mtGaTx3RzV7bjdlatOxcqXm9YSGI7TQmcbclXSSRsPGtLov758U+VD+i9R3GbUm/kVbRrhHC69JljA1MuvvMeybIRNWNOoYHgTUl0YP3T4n8cP6L0zJLgOfcViGm1tB7hMlg1I9pnb7+xW2lKUysVKUpQhKUpQhKUpQhV7rA97bn5H1hVS4tc9nf3Esc5V43LMTBGzIoiUP32lDdmAVAXYMzd0Eg1besD3tufkfWFVzjMlys120U7dirOJCElYRa4kH4rZ9WBr7owusk58Fav6vd3rdwHogOJcL/wCHIrx0i98l/pf1WNLHoFJcKZhcqgd5DpNtE+PWN+Mxy3z06RH7pL/TY/usaycO6bSwxmNbdHVXfDGVlJ9Yx3AhYD6TUPNznN9+5NA1xh2bCJgaxz9pQnDrFomOk62hDR6ThUm13jQsrrggIwPzHB8KkfR0nj2HaKXC6AwDakGygkYW4jAKq2yyR4B33ETFxCUO79nH3m1Y7Rtvtn0n8lv8D+/2VqWUc0chkjVMSE9shdykgLFlGBGChXOzA5BAIxvmoOAsnn0nVC5xMOm1x1xY8dOfDUbF62YWO45HB5/eLupDifV1PHBLIRZ4RGY6YmDbKScHwO1Rk/4Nnlsvjn+L3Xj48+dT3FOtKKWCWIR4MiMmTIu2pSPL210ZIOZRf5SHt2AtN9O/tUJxT8El8uzkx/a4v1YqY6NdHPSRpCFbfO5JOCuCAEJQMe6Sns1yk4JAqqXfGleF4u4NSsoOsbapll8vALiugWfWpDJIkYjOXdUGJFPumC8vZmhjmF0k8FzFU8SyjlptvLjqLafVQvS+8ZbuZBcOoL+6BufV+rXUAE7h05EnPxHLxs3RcfdPifxw/oyVF9KZpFnkSO1inV2bV6mctrKIukyA6QXXAyNhgZqT6Ln7p8T+OH9GSrmj8zt7is6o6cLp6nL2mfd1bqUpTa88lKUoQlKUoQlKUoQq91ge9tz8j6wqg3fTyxldnksCWf3R7UjVtjcDAO21X7rB97bn5H1lrl/VzwGG7uJYp11L2RIwSCDrQZBHjgmkMQXbQNbvC9Z0TToeRPr1wYY7cSDeOBHJeuJdOFluhOIiAH1adQ8oBzx/sP8Ai9lRrdJ5ctpkkRSzEKC2F1MWxtIB4+AFdIj6I2cOFurWMj8vGHEfh7tdRMR3znJXAzkchvz9XvD5Ij2USKWGUkGWA8VPusMOW3iKiaFU3zBXt6U6PpgNFJ0aTM9/1XKP4UT/AJeX6X/fV8/hPP8Al5fpf99XTrfoZYSxtEbdIrgKQwy2VOMBly3eTO4b5juCK8wdH+ECNDMltG7Lkgyadx3WwGfOAwI+ao+T1PaCs/FsFuou+C5n/CEdiIyhzhRnPPEUsZ8PEy5+asH2T/nt/V/za6RDwjg3byhvRtAVCvrRjPf1Y7+/If3Vmt+ifD47VJXtld5e8id7UxfLogGfxVIBJ5AEnka55O8+sFZ+L4VtxSeJ/viuYHif84n41/za9W3GNEkb89Do+NOM6WDYzrOOXlXS+BdHuEyMYNCSTqSXUCXCHJyMnGFX3IzucV8+xXCpGaO2tUmkTOsesVY8bHWxBIPPCgEnBwNjXBh365gpO6Xw8luyf8rcepan+mdP5M3+8H/jW51ccWF1d8QuApUSGI6Sc4wJBz+aoniHAeH/AGPupIQrzR7syrIqxtlRpUMdseRJO+/MCsnUtzu/zX7WrWOqbVrXmd/zSVehg/IK1XD0y0iG3J4tO9dPpSlaC8elKUoQlKUoQlKUoQq91g+9tz8j6y1zvqutJzJcSwhG0xhGVmKE6ySNLhWCkGPxHjXROsH3tufkfWWqR1RcQji9K7RguezxnO+O0zyHtpGr+4b1eK9VgCR0RXIE+cPm1T/D+Kr2EbSS37uYldikbkFmAyFxHjO/xY8aw3MsaIy2r3sUjyDdkkWMszqpJ1RlV16jvgZIJ589Ky47MII0j4laR4hjQIyYKuQDgnUeSjBflnbSKy3PHZX0BuI2sqGVWKImlmTtU04OdiME6eYHi1Sz2+/FVbAh/KdL/LJHx7VJdIONjKphop7cFnmbDCFCNznlKZAMKmxYjJA01VLC/g1s0syoztjAZ0lLEjV2lwAXAxpyw7owyhRzFg4a0EqcSd4hJiWSUajgERDCd4HI3VjtyBHwhmH47wuONFaCNZBGiCdEHrI3VBpbTjUAQxByBuN981F8nzlPDCm2aJBB7OR1Mxc2+FyVH8auwcyRsyBSGMOqSRHQg4YM8hDAaQ2CiY17jY1vdC+leiVyfWBI9gDusYyW7NWbCEHBZAcFcEYEe81ZTvrkM8emNyhVlkC5DAsjYZgS2FCHAOoqcAZbVTOOzv6WJVbXPEwDDw1CVwF8PDTnlkE1B0sIeE3Qy4lrsO8brGZ57h2STIn3dAsrbt+IXAnfTriiPYo+zr63GojvPpGCdOB3vHYnZ4Lxa2hnvVaWKMduMAui7LDEuwzyBBG3ljwqDXhdjcQqJrzs5IGkjjPaxqyIrlFGNiV0qDv5+Gag+E9C7FppfSL5CsbgDDxp2mVVydRdtssV28Qd/KwvcCMoHvSLMPQqNftXuEACAw7iBI64Gvcpvj3Hkfh94saSuJHZhII27PSWXftCAuNjyya1+pbnd/mv2tTXSziVmvC5oIJYcCMKiJIhOxHIBsmoXqW53f5r9rUT+4bfd4pkEHomuQ0gZhrrq1dPpSlPryKUpShCUpShCUpShCr3WD723PyPrLVF6pOKxRNcK7d6Ts9CgFmbT2mrAUHlkfTXRelfDHuLOaCPGt1wM7DOQefhyrl/Vp0kjs55YpwUEuldR20MhYYYHkO8QT4Eb+YRrHLXY46L1PRzdr0XiKTRLpBgaxbwU/b3V/FBAq2SO6oNQMDZV41CR5fte8SPxwBitp2upMqYFiAaMK62xVtPahm7xlIQLjXggg77VauIcbCExxo0035NPDPLtG5RKfNue+AcVji4K0jCS6ftCCGWIDEUZByMDnIw+E3lkBeVXbPcCs3yu2ZzAN/M79OG7dbiVSLXQl3cQvK5W8Ie2uGGAZlIJwAoVhqKHI7p0JzyDV/4JOJIUm0hXkUF9hnUNjk4GcHIqK4/Zx35NlpyqEGSXAPZnwVCdu0IO/kp35gVU7XgN/ZXn2uzXUUAyYw4j++Z7pXddWwY4/mnbNRBNM6SFe5rMYy7g14Gh0MCBewE21jiNVLdKrNbGJpYkJZnAV3Pq49bMSFAOVXLaiMENyOeVVKK6Q3HbSyRtDAVYsqgekSjLqiZ5gHIycYG590K3+K33GLwSjT2McJy6owUgqA2NQYsxAIOB/6qV4X0Sj4Wi3zP22hfWbDCqxHei8cj28wTjB2qoy91hDRxT9MMw1KKrg6o6wDTOsWnQHh1zqFOdH4rq3tYYxHFMgRd45NLbjLbNlH3Pug4z5Vh4Bx2JZ7ztswFpwcSbAeqjG7jKZOMgas4I863ruJI4murZmXUurSiGRJM8vUjB1HPNSp8zVa6N9LpVuZFuLSaIXcgYMVcgN2aLjBQahhCc+HlsTV5cGFolZVOk6uyrUDZte8GZBNjr2Kw9PHDcLuGU5BQEEHIIJXGD41U+pbnd/mv2tavWZ0ht9bW1ug7TOJpF7ueXdOnAkO25bOOQ3zix9WHReW1hkll2M+ghMEFAur3WfE6+Xhj24FM58QCNy0snk3Q721LGo4EA6nTwV2pSlPLyqUpShCUpShCUpShCVUOnHQKO8QyRBUuByPISexv1N4fFVvpUHsDxDkxh8TUw1QVKRghci6vum3ojGzuVCJqwG0hTG3Ih9tx7TuPi5dI4pfOxWC3PrJBkvjIiQ5758CTghR4nfkDWh0n6B217l2BjlxgSLjJ8tQ5Pj6faKpU/VbfQEm1uARt7lmhY+ewJG3yqVG1pDLEj4reecBjn7bPs3nVpEtJ4z4rqMMSQx42VVBJJwPazMfM7kn4zVasA0txHGzHQ8ZunAyNZd9MSk8yqKN15HbO1UDit/xiGNorjtjFjvFhqUrnBBkUe5OMbncH21v/AOlFZgBc25BH+sgkaNxvk4PPBwO7qxsPmPKWEwbda63oTENaX0yHzvaQY53hWbi8foc0CtolinlYdikIUxrg4eMR9/UoOlmyc5GMcq+XHCBezR26xvDbWxDsHZgz/AURMTiPunvMPxSBjG9f4P1hWcDO5huJJCx0vIwdlT8UancleZzp5+2sHEesi5uZVNpBokXOCuZHZfEMoGCuTncHB5e2JrU4uexWs6OxgcMrIIH6iQB1x1Wm/FdGuc2rmUZMDnMijfsiTu4HwTnvAfK+FmhdO+sHt/tS0GoagDJjJZge72Y5jfkw3zjHmcMHRLjF3lppnjVxuJJGGR5dkmw28CBV06K9X9vZd/77L+UZQNPyF30/Hkn21ImpVs0QOapYzB4A7Sq8VKg0DdJ5nl9hR/QHoCLYC4uBm4bcA79ln/m58T4ch4k3ilKaYwMGVqwsViqmKqGrVMk/DkOSUpSppZKUpQhKUpQhKUpQhKUpQhKUpQhKh7/ojZTHVJbxk5JyF0kk7kkrjUSfOlK4QDqrKdR9MywkHkVHRdWvD1Yt2OrPgzMQN87DO1WKysY4UEcSKiLyVRgf/fbSlcaxrdArKuJrVvSPJ6ySs9KUqSXSlKUISlKUISlKUI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2" name="Picture 4" descr="http://web.seducoahuila.gob.mx/cidies/BIBLIOTECA_DIGITAL%5CDB%5CL%5CLOGOENE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27280" cy="165618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4499992" y="4509120"/>
            <a:ext cx="43204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FABIOLA RODRIGUEZ </a:t>
            </a:r>
          </a:p>
          <a:p>
            <a:pPr algn="ctr"/>
            <a:r>
              <a:rPr lang="es-MX" b="1" dirty="0" smtClean="0"/>
              <a:t>ANDREA RIOS  </a:t>
            </a:r>
          </a:p>
          <a:p>
            <a:pPr algn="ctr"/>
            <a:r>
              <a:rPr lang="es-MX" b="1" dirty="0" smtClean="0"/>
              <a:t>ESTRELLA ARELLANO </a:t>
            </a:r>
          </a:p>
          <a:p>
            <a:pPr algn="ctr"/>
            <a:r>
              <a:rPr lang="es-MX" b="1" dirty="0" smtClean="0"/>
              <a:t>SAMARA DE LA ROSA </a:t>
            </a:r>
          </a:p>
          <a:p>
            <a:pPr algn="ctr"/>
            <a:r>
              <a:rPr lang="es-MX" b="1" dirty="0" smtClean="0"/>
              <a:t>IZAMARY MENDOZA 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25709"/>
          <a:ext cx="9144000" cy="7085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1655">
                <a:tc>
                  <a:txBody>
                    <a:bodyPr/>
                    <a:lstStyle/>
                    <a:p>
                      <a:r>
                        <a:rPr lang="es-MX" dirty="0" smtClean="0"/>
                        <a:t>TORRES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DELORS</a:t>
                      </a:r>
                      <a:endParaRPr lang="es-MX" dirty="0"/>
                    </a:p>
                  </a:txBody>
                  <a:tcPr/>
                </a:tc>
              </a:tr>
              <a:tr h="947492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los maestros asistan realmente a los cursos y actualizaciones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para así poder ofrecer una educación de calidad.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Fomentar al maestro interés a que siga formándose.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04090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sean los maestros los que se involucren y participen para ellos mismos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formar el currículo, porque son ellos quienes conocen las necesidades de los alumnos y sociedad.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La educación se debe fomentar desde preescolar 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59573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exista una relación de alumno-docente para poder plantear ese currículo de acuerdo a sus necesidades y características.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siga su formación continua para que la educación hacia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los alumnos sea adaptándose a los diferentes cambios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través de esto, puedan reconocer las debilidades de los alumnos para trabajar a la par con el grupo.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Prestar atención a la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labor docente tanto a la formación y método de enseñanza 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sepan plantear el currículo de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una forma innovadora para que les sea atractivo a los alumnos.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Implementando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cursos de actualización donde se motive al docente a seguir aprendiendo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5056"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Que por medio de esto,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 logren que los alumnos dejen fuera los problemas sociales para aprender mejor.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latin typeface="Arial" pitchFamily="34" charset="0"/>
                          <a:cs typeface="Arial" pitchFamily="34" charset="0"/>
                        </a:rPr>
                        <a:t>No solo transmitir conocimientos</a:t>
                      </a:r>
                      <a:r>
                        <a:rPr lang="es-MX" baseline="0" dirty="0" smtClean="0">
                          <a:latin typeface="Arial" pitchFamily="34" charset="0"/>
                          <a:cs typeface="Arial" pitchFamily="34" charset="0"/>
                        </a:rPr>
                        <a:t> sino también habilidades</a:t>
                      </a:r>
                      <a:endParaRPr lang="es-MX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165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215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lepas</dc:creator>
  <cp:lastModifiedBy>comp</cp:lastModifiedBy>
  <cp:revision>5</cp:revision>
  <dcterms:created xsi:type="dcterms:W3CDTF">2012-12-03T23:32:37Z</dcterms:created>
  <dcterms:modified xsi:type="dcterms:W3CDTF">2012-12-07T17:18:44Z</dcterms:modified>
</cp:coreProperties>
</file>