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1" r:id="rId8"/>
  </p:sldIdLst>
  <p:sldSz cx="9144000" cy="6858000" type="screen4x3"/>
  <p:notesSz cx="6858000" cy="9144000"/>
  <p:embeddedFontLst>
    <p:embeddedFont>
      <p:font typeface="Shark Formal Funnyness" pitchFamily="2" charset="0"/>
      <p:regular r:id="rId9"/>
    </p:embeddedFont>
    <p:embeddedFont>
      <p:font typeface="Janda Manatee Bubble" pitchFamily="2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rash-a-Like"/>
      <p:regular r:id="rId15"/>
    </p:embeddedFont>
    <p:embeddedFont>
      <p:font typeface="SkinnyCapKick" charset="0"/>
      <p:regular r:id="rId16"/>
    </p:embeddedFont>
    <p:embeddedFont>
      <p:font typeface="Bodoni MT Black" pitchFamily="18" charset="0"/>
      <p:bold r:id="rId17"/>
      <p:boldItalic r:id="rId18"/>
    </p:embeddedFont>
    <p:embeddedFont>
      <p:font typeface="Berlin Sans FB Demi" pitchFamily="34" charset="0"/>
      <p:bold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42863-2D79-4297-B618-7B93E36D472E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4A32A-E358-4975-BF77-92CD910DDF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amorimagenes.net/user-content/uploads/wall/o/57/Mundo_Florecit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sonidogaby.wav">
            <a:hlinkClick r:id="" action="ppaction://media"/>
          </p:cNvPr>
          <p:cNvPicPr>
            <a:picLocks noRot="1" noChangeAspect="1"/>
          </p:cNvPicPr>
          <p:nvPr>
            <a:wavAudioFile r:embed="rId1" name="sonidogaby.wav"/>
          </p:nvPr>
        </p:nvPicPr>
        <p:blipFill>
          <a:blip r:embed="rId4"/>
          <a:stretch>
            <a:fillRect/>
          </a:stretch>
        </p:blipFill>
        <p:spPr>
          <a:xfrm>
            <a:off x="-642974" y="3071810"/>
            <a:ext cx="304800" cy="3048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71472" y="357166"/>
            <a:ext cx="81439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hark Formal Funnyness" pitchFamily="2" charset="0"/>
              </a:rPr>
              <a:t>Escuela Normal de Educación Preescolar.</a:t>
            </a:r>
          </a:p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latin typeface="Janda Manatee Bubble" pitchFamily="2" charset="0"/>
              </a:rPr>
              <a:t>Nombre del trabajo: </a:t>
            </a:r>
          </a:p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Janda Manatee Bubble" pitchFamily="2" charset="0"/>
              </a:rPr>
              <a:t>Expresando y comunicando lenguaje escrito.</a:t>
            </a:r>
          </a:p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latin typeface="Janda Manatee Bubble" pitchFamily="2" charset="0"/>
              </a:rPr>
              <a:t>Alumna:</a:t>
            </a:r>
          </a:p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Janda Manatee Bubble" pitchFamily="2" charset="0"/>
              </a:rPr>
              <a:t> Gabriela Guadalupe González Medellín.</a:t>
            </a:r>
          </a:p>
          <a:p>
            <a:pPr algn="ctr"/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latin typeface="Janda Manatee Bubble" pitchFamily="2" charset="0"/>
              </a:rPr>
              <a:t>3° D                              Enero del 2013</a:t>
            </a:r>
            <a:endParaRPr lang="es-ES" sz="3600" b="1" dirty="0" smtClean="0">
              <a:solidFill>
                <a:schemeClr val="accent6">
                  <a:lumMod val="75000"/>
                </a:schemeClr>
              </a:solidFill>
              <a:latin typeface="Janda Manatee Bubble" pitchFamily="2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tB7I76BuJFg/Tm7RzUeQZCI/AAAAAAAAlI8/CqjLmwonJE8/s1600/fondo-de-colores-happy-and-colourful-1920x120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3 Imagen" descr="y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-21433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tB7I76BuJFg/Tm7RzUeQZCI/AAAAAAAAlI8/CqjLmwonJE8/s1600/fondo-de-colores-happy-and-colourful-1920x120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solidFill>
                  <a:srgbClr val="FF0000"/>
                </a:solidFill>
                <a:latin typeface="Crash-a-Like" pitchFamily="2" charset="0"/>
              </a:rPr>
              <a:t>Creditos</a:t>
            </a:r>
            <a:r>
              <a:rPr lang="es-MX" dirty="0" smtClean="0">
                <a:latin typeface="Crash-a-Like" pitchFamily="2" charset="0"/>
              </a:rPr>
              <a:t> </a:t>
            </a:r>
            <a:endParaRPr lang="es-ES" dirty="0">
              <a:latin typeface="Crash-a-Like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endParaRPr lang="es-MX" dirty="0" smtClean="0">
              <a:latin typeface="SkinnyCapKick" pitchFamily="2" charset="0"/>
            </a:endParaRPr>
          </a:p>
          <a:p>
            <a:pPr algn="ctr">
              <a:buNone/>
            </a:pPr>
            <a:endParaRPr lang="es-MX" dirty="0">
              <a:latin typeface="SkinnyCapKick" pitchFamily="2" charset="0"/>
            </a:endParaRPr>
          </a:p>
          <a:p>
            <a:pPr algn="ctr">
              <a:buNone/>
            </a:pP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SkinnyCapKick" pitchFamily="2" charset="0"/>
              </a:rPr>
              <a:t>http//www.dafont.com</a:t>
            </a:r>
            <a:endParaRPr lang="es-ES" dirty="0">
              <a:solidFill>
                <a:schemeClr val="accent3">
                  <a:lumMod val="50000"/>
                </a:schemeClr>
              </a:solidFill>
              <a:latin typeface="SkinnyCapKick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2.bp.blogspot.com/-tB7I76BuJFg/Tm7RzUeQZCI/AAAAAAAAlI8/CqjLmwonJE8/s1600/fondo-de-colores-happy-and-colourful-1920x120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043608" y="764704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 smtClean="0">
                <a:solidFill>
                  <a:srgbClr val="00B050"/>
                </a:solidFill>
                <a:latin typeface="Janda Manatee Bubble" pitchFamily="2" charset="0"/>
              </a:rPr>
              <a:t>Introducción.</a:t>
            </a:r>
            <a:r>
              <a:rPr lang="es-ES_tradnl" sz="6600" dirty="0" smtClean="0">
                <a:latin typeface="Bodoni MT Black" pitchFamily="18" charset="0"/>
              </a:rPr>
              <a:t> </a:t>
            </a:r>
            <a:endParaRPr lang="es-ES" sz="6600" dirty="0">
              <a:latin typeface="Bodoni MT Black" pitchFamily="18" charset="0"/>
            </a:endParaRPr>
          </a:p>
        </p:txBody>
      </p:sp>
      <p:pic>
        <p:nvPicPr>
          <p:cNvPr id="5" name="4 Imagen" descr="tele.bmp"/>
          <p:cNvPicPr>
            <a:picLocks noChangeAspect="1"/>
          </p:cNvPicPr>
          <p:nvPr/>
        </p:nvPicPr>
        <p:blipFill>
          <a:blip r:embed="rId3"/>
          <a:srcRect l="44141" t="9197" r="25097" b="53886"/>
          <a:stretch>
            <a:fillRect/>
          </a:stretch>
        </p:blipFill>
        <p:spPr>
          <a:xfrm>
            <a:off x="2000232" y="1857364"/>
            <a:ext cx="4643470" cy="4024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40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2.bp.blogspot.com/-tB7I76BuJFg/Tm7RzUeQZCI/AAAAAAAAlI8/CqjLmwonJE8/s1600/fondo-de-colores-happy-and-colourful-1920x120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331640" y="260648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 smtClean="0">
                <a:latin typeface="Bodoni MT Black" pitchFamily="18" charset="0"/>
              </a:rPr>
              <a:t>El mundo de la escritura. </a:t>
            </a:r>
            <a:endParaRPr lang="es-ES" sz="5400" dirty="0">
              <a:latin typeface="Bodoni MT Black" pitchFamily="18" charset="0"/>
            </a:endParaRPr>
          </a:p>
        </p:txBody>
      </p:sp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3995936" y="2222577"/>
            <a:ext cx="1728192" cy="21248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34344" y="3789040"/>
            <a:ext cx="1944216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Triángulo isósceles"/>
          <p:cNvSpPr/>
          <p:nvPr/>
        </p:nvSpPr>
        <p:spPr>
          <a:xfrm>
            <a:off x="6444208" y="3789040"/>
            <a:ext cx="1440160" cy="208823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283968" y="29249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Cìrculo</a:t>
            </a:r>
            <a:r>
              <a:rPr lang="es-ES_tradn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7089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2.bp.blogspot.com/-tB7I76BuJFg/Tm7RzUeQZCI/AAAAAAAAlI8/CqjLmwonJE8/s1600/fondo-de-colores-happy-and-colourful-1920x120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259632" y="76470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 smtClean="0">
                <a:solidFill>
                  <a:srgbClr val="FF0000"/>
                </a:solidFill>
                <a:latin typeface="Berlin Sans FB Demi" pitchFamily="34" charset="0"/>
              </a:rPr>
              <a:t>El círculo. </a:t>
            </a:r>
            <a:endParaRPr lang="es-ES" sz="5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627784" y="1916832"/>
            <a:ext cx="4032448" cy="37987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273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460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47</Words>
  <Application>Microsoft Office PowerPoint</Application>
  <PresentationFormat>Presentación en pantalla (4:3)</PresentationFormat>
  <Paragraphs>14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Shark Formal Funnyness</vt:lpstr>
      <vt:lpstr>Janda Manatee Bubble</vt:lpstr>
      <vt:lpstr>Calibri</vt:lpstr>
      <vt:lpstr>Crash-a-Like</vt:lpstr>
      <vt:lpstr>SkinnyCapKick</vt:lpstr>
      <vt:lpstr>Bodoni MT Black</vt:lpstr>
      <vt:lpstr>Berlin Sans FB Demi</vt:lpstr>
      <vt:lpstr>Tema de Office</vt:lpstr>
      <vt:lpstr>Diapositiva 1</vt:lpstr>
      <vt:lpstr>Diapositiva 2</vt:lpstr>
      <vt:lpstr>Creditos 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14</cp:revision>
  <dcterms:created xsi:type="dcterms:W3CDTF">2012-09-09T17:54:46Z</dcterms:created>
  <dcterms:modified xsi:type="dcterms:W3CDTF">2012-12-14T15:21:02Z</dcterms:modified>
</cp:coreProperties>
</file>