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0" r:id="rId6"/>
    <p:sldId id="266" r:id="rId7"/>
    <p:sldId id="262" r:id="rId8"/>
    <p:sldId id="267" r:id="rId9"/>
    <p:sldId id="263" r:id="rId10"/>
    <p:sldId id="259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5" autoAdjust="0"/>
  </p:normalViewPr>
  <p:slideViewPr>
    <p:cSldViewPr>
      <p:cViewPr>
        <p:scale>
          <a:sx n="60" d="100"/>
          <a:sy n="60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C8BD-29F3-454A-A51A-1C9C6D65B3DC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AB88-00EA-4C88-A268-E0C1D890E31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omp\Escritorio\Video%20con%20creditos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.jpe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omp\Escritorio\132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omp\Escritorio\sonido.wa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:\Users\Gaby\Desktop\port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C:\Documents and Settings\comp\Mis documentos\Sin título-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705962" cy="1567646"/>
          </a:xfrm>
          <a:prstGeom prst="rect">
            <a:avLst/>
          </a:prstGeom>
          <a:noFill/>
        </p:spPr>
      </p:pic>
      <p:pic>
        <p:nvPicPr>
          <p:cNvPr id="7" name="sonido portada corrregido.wav">
            <a:hlinkClick r:id="" action="ppaction://media"/>
          </p:cNvPr>
          <p:cNvPicPr>
            <a:picLocks noRot="1" noChangeAspect="1"/>
          </p:cNvPicPr>
          <p:nvPr>
            <a:wavAudioFile r:embed="rId1" name="sonido portada corrregido.wav"/>
          </p:nvPr>
        </p:nvPicPr>
        <p:blipFill>
          <a:blip r:embed="rId5" cstate="print"/>
          <a:stretch>
            <a:fillRect/>
          </a:stretch>
        </p:blipFill>
        <p:spPr>
          <a:xfrm>
            <a:off x="-1214478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ox (BRK)" pitchFamily="34" charset="0"/>
              </a:rPr>
              <a:t>CrEditos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ox (BRK)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Carmen" pitchFamily="2" charset="0"/>
              </a:rPr>
              <a:t>  </a:t>
            </a:r>
            <a:r>
              <a:rPr lang="es-MX" dirty="0" smtClean="0">
                <a:solidFill>
                  <a:srgbClr val="FF0000"/>
                </a:solidFill>
                <a:latin typeface="Carmen" pitchFamily="2" charset="0"/>
              </a:rPr>
              <a:t>Tipos de Letras de  http://www.dafont.com</a:t>
            </a:r>
            <a:endParaRPr lang="es-ES" dirty="0">
              <a:solidFill>
                <a:srgbClr val="FF0000"/>
              </a:solidFill>
              <a:latin typeface="Carm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C:\Users\Gaby\Desktop\GABY\computacion\Fondos-arco-iri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28662" y="642918"/>
            <a:ext cx="728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Ravie" pitchFamily="82" charset="0"/>
              </a:rPr>
              <a:t>Competencia:</a:t>
            </a:r>
            <a:endParaRPr lang="es-ES" sz="4000" dirty="0" smtClean="0">
              <a:latin typeface="Ravie" pitchFamily="82" charset="0"/>
            </a:endParaRPr>
          </a:p>
          <a:p>
            <a:r>
              <a:rPr lang="es-ES" sz="4000" dirty="0" smtClean="0">
                <a:latin typeface="Ravie" pitchFamily="82" charset="0"/>
              </a:rPr>
              <a:t>Interpreta o infiere el contenido de textos a partir del conocimiento que tiene de los diversos portadores y del sistema de escritura.</a:t>
            </a:r>
            <a:endParaRPr lang="es-ES" sz="4000" dirty="0">
              <a:latin typeface="Ravie" pitchFamily="8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promoticket.com/empresa/img/logo_soria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808312" cy="22219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8" name="Picture 4" descr="http://upload.wikimedia.org/wikipedia/en/3/3c/Logo_Bodega_Aurr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2218505" cy="760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 descr="http://www.taoss.com.mx/mundografico/wp-content/uploads/2009/09/L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24944"/>
            <a:ext cx="2285555" cy="168493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" name="Picture 4" descr="C:\Users\Gaby\Desktop\A_QUE_TE_ RECUERD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4968552" cy="571500"/>
          </a:xfrm>
          <a:prstGeom prst="rect">
            <a:avLst/>
          </a:prstGeom>
          <a:noFill/>
        </p:spPr>
      </p:pic>
      <p:pic>
        <p:nvPicPr>
          <p:cNvPr id="1029" name="Picture 5" descr="C:\Users\Gaby\Desktop\RECUER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985292"/>
            <a:ext cx="44577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Sin título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85794"/>
            <a:ext cx="7380860" cy="5072098"/>
          </a:xfrm>
          <a:prstGeom prst="rect">
            <a:avLst/>
          </a:prstGeom>
          <a:noFill/>
        </p:spPr>
      </p:pic>
      <p:pic>
        <p:nvPicPr>
          <p:cNvPr id="6" name="Video con credit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0165" y="1357298"/>
            <a:ext cx="619288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443650" cy="100010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Menú Principal.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34" y="1857364"/>
            <a:ext cx="2571768" cy="1357322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Pristina" pitchFamily="66" charset="0"/>
                <a:hlinkClick r:id="rId6" action="ppaction://hlinksldjump"/>
              </a:rPr>
              <a:t>Supermercados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Pristina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14942" y="2000240"/>
            <a:ext cx="2500330" cy="114300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solidFill>
                  <a:srgbClr val="92D050"/>
                </a:solidFill>
                <a:latin typeface="Pristina" pitchFamily="66" charset="0"/>
                <a:hlinkClick r:id="rId7" action="ppaction://hlinksldjump"/>
              </a:rPr>
              <a:t>Comida</a:t>
            </a:r>
            <a:endParaRPr lang="es-ES" sz="4800" b="1" dirty="0">
              <a:solidFill>
                <a:srgbClr val="92D050"/>
              </a:solidFill>
              <a:latin typeface="Pristin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 Princip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permerca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atos"/>
          <p:cNvSpPr/>
          <p:nvPr/>
        </p:nvSpPr>
        <p:spPr>
          <a:xfrm>
            <a:off x="0" y="1340768"/>
            <a:ext cx="3563888" cy="3672408"/>
          </a:xfrm>
          <a:prstGeom prst="flowChartInputOutp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¿Qué son?</a:t>
            </a:r>
          </a:p>
          <a:p>
            <a:pPr algn="ctr"/>
            <a:r>
              <a:rPr lang="es-MX" sz="3600" dirty="0" smtClean="0"/>
              <a:t>Son los materiales  escritos como:</a:t>
            </a:r>
            <a:endParaRPr lang="es-MX" sz="3600" dirty="0"/>
          </a:p>
        </p:txBody>
      </p:sp>
      <p:sp>
        <p:nvSpPr>
          <p:cNvPr id="6" name="5 Flecha derecha"/>
          <p:cNvSpPr/>
          <p:nvPr/>
        </p:nvSpPr>
        <p:spPr>
          <a:xfrm>
            <a:off x="3275856" y="2852936"/>
            <a:ext cx="1440160" cy="864096"/>
          </a:xfrm>
          <a:prstGeom prst="rightArrow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img.kiosko.net/2010/01/02/mx/mx_zocalo.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1296144" cy="2390090"/>
          </a:xfrm>
          <a:prstGeom prst="rect">
            <a:avLst/>
          </a:prstGeom>
          <a:noFill/>
        </p:spPr>
      </p:pic>
      <p:pic>
        <p:nvPicPr>
          <p:cNvPr id="1030" name="Picture 6" descr="http://deconceptos.com/wp-content/uploads/2008/12/concepto-de-rev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2039887" cy="2805684"/>
          </a:xfrm>
          <a:prstGeom prst="rect">
            <a:avLst/>
          </a:prstGeom>
          <a:noFill/>
        </p:spPr>
      </p:pic>
      <p:pic>
        <p:nvPicPr>
          <p:cNvPr id="1032" name="Picture 8" descr="http://blog.uptodown.com/wp-content/uploads/Se-podr%C3%A1-ver-televisi%C3%B3n-a-trav%C3%A9s-de-YouTube-a-partir-de-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73016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izquierda">
            <a:hlinkClick r:id="rId4" action="ppaction://hlinksldjump"/>
          </p:cNvPr>
          <p:cNvSpPr/>
          <p:nvPr/>
        </p:nvSpPr>
        <p:spPr>
          <a:xfrm>
            <a:off x="6500826" y="4857736"/>
            <a:ext cx="2357454" cy="200026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Pristina" pitchFamily="66" charset="0"/>
              </a:rPr>
              <a:t>Regresar a Menú</a:t>
            </a:r>
            <a:endParaRPr lang="es-ES" b="1" dirty="0">
              <a:solidFill>
                <a:srgbClr val="7030A0"/>
              </a:solidFill>
              <a:latin typeface="Pristin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4686"/>
            <a:ext cx="2860597" cy="33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Llamada de nube"/>
          <p:cNvSpPr/>
          <p:nvPr/>
        </p:nvSpPr>
        <p:spPr>
          <a:xfrm>
            <a:off x="3786182" y="2000240"/>
            <a:ext cx="4643470" cy="2829185"/>
          </a:xfrm>
          <a:prstGeom prst="cloudCallout">
            <a:avLst>
              <a:gd name="adj1" fmla="val -93975"/>
              <a:gd name="adj2" fmla="val 894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rgbClr val="00B0F0"/>
                </a:solidFill>
              </a:rPr>
              <a:t>¿Qué son los supermercados?</a:t>
            </a:r>
            <a:endParaRPr lang="es-ES" sz="3200" b="1" dirty="0">
              <a:solidFill>
                <a:srgbClr val="00B0F0"/>
              </a:solidFill>
            </a:endParaRPr>
          </a:p>
        </p:txBody>
      </p:sp>
      <p:pic>
        <p:nvPicPr>
          <p:cNvPr id="13" name="13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15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by\Desktop\GABY\computacion\Fondos-arco-iris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224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357406"/>
            <a:ext cx="34804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1643050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Establecimiento comercial donde se venden productos alimenticios y otro tipo de artículos, y en el que el cliente elige o coge lo que quiere comprar y lo paga a la salida.</a:t>
            </a:r>
            <a:endParaRPr lang="es-MX" sz="3200" b="1" dirty="0" smtClean="0">
              <a:solidFill>
                <a:schemeClr val="accent6">
                  <a:lumMod val="5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8" name="sonid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28728" y="57148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0000"/>
                </a:solidFill>
              </a:rPr>
              <a:t>Supermercado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by\Desktop\GABY\computacion\Fondos-arco-iri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>
                <a:solidFill>
                  <a:schemeClr val="accent6">
                    <a:lumMod val="75000"/>
                  </a:schemeClr>
                </a:solidFill>
                <a:latin typeface="Magneto" pitchFamily="82" charset="0"/>
              </a:rPr>
              <a:t>Comida</a:t>
            </a:r>
            <a:endParaRPr lang="es-ES" sz="4800" dirty="0">
              <a:solidFill>
                <a:schemeClr val="accent6">
                  <a:lumMod val="75000"/>
                </a:schemeClr>
              </a:solidFill>
              <a:latin typeface="Magneto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6357950" y="4786298"/>
            <a:ext cx="2571768" cy="2071702"/>
          </a:xfrm>
          <a:prstGeom prst="leftArrow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Regresar  a Menú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98</Words>
  <Application>Microsoft Office PowerPoint</Application>
  <PresentationFormat>Presentación en pantalla (4:3)</PresentationFormat>
  <Paragraphs>15</Paragraphs>
  <Slides>10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Menú Principal.</vt:lpstr>
      <vt:lpstr>Diapositiva 6</vt:lpstr>
      <vt:lpstr>Diapositiva 7</vt:lpstr>
      <vt:lpstr>Diapositiva 8</vt:lpstr>
      <vt:lpstr>Comida</vt:lpstr>
      <vt:lpstr>CrEditos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Gaby</dc:creator>
  <cp:lastModifiedBy>comp</cp:lastModifiedBy>
  <cp:revision>37</cp:revision>
  <dcterms:created xsi:type="dcterms:W3CDTF">2012-09-20T00:59:27Z</dcterms:created>
  <dcterms:modified xsi:type="dcterms:W3CDTF">2012-12-12T18:21:33Z</dcterms:modified>
</cp:coreProperties>
</file>