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65" r:id="rId6"/>
    <p:sldId id="271" r:id="rId7"/>
    <p:sldId id="262" r:id="rId8"/>
    <p:sldId id="263" r:id="rId9"/>
    <p:sldId id="264" r:id="rId10"/>
    <p:sldId id="256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57" r:id="rId22"/>
  </p:sldIdLst>
  <p:sldSz cx="9144000" cy="6858000" type="screen4x3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Bubble 1"/>
      <p:regular r:id="rId28"/>
    </p:embeddedFont>
    <p:embeddedFont>
      <p:font typeface="JFRockSolid"/>
      <p:regular r:id="rId29"/>
    </p:embeddedFont>
    <p:embeddedFont>
      <p:font typeface="Snap ITC" pitchFamily="82" charset="0"/>
      <p:regular r:id="rId30"/>
    </p:embeddedFont>
    <p:embeddedFont>
      <p:font typeface="Ravie" pitchFamily="82" charset="0"/>
      <p:regular r:id="rId31"/>
    </p:embeddedFont>
    <p:embeddedFont>
      <p:font typeface="Bauhaus 93" pitchFamily="82" charset="0"/>
      <p:regular r:id="rId32"/>
    </p:embeddedFont>
    <p:embeddedFont>
      <p:font typeface="Century Gothic" pitchFamily="34" charset="0"/>
      <p:regular r:id="rId33"/>
      <p:bold r:id="rId34"/>
      <p:italic r:id="rId35"/>
      <p:boldItalic r:id="rId36"/>
    </p:embeddedFont>
    <p:embeddedFont>
      <p:font typeface="ChiquiFont" charset="0"/>
      <p:regular r:id="rId37"/>
    </p:embeddedFont>
    <p:embeddedFont>
      <p:font typeface="SkinnyCapKick" charset="0"/>
      <p:regular r:id="rId38"/>
    </p:embeddedFont>
    <p:embeddedFont>
      <p:font typeface="Haettenschweiler" pitchFamily="34" charset="0"/>
      <p:regular r:id="rId3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E292D1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5" autoAdjust="0"/>
  </p:normalViewPr>
  <p:slideViewPr>
    <p:cSldViewPr>
      <p:cViewPr>
        <p:scale>
          <a:sx n="64" d="100"/>
          <a:sy n="64" d="100"/>
        </p:scale>
        <p:origin x="-13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C2673-A9B7-45B3-8F5C-ABEA2B4ABB2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DB29A-2506-4EAD-8FC1-AC904DFC82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D7A3-93F8-4458-BF6D-E48D4872B86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160B-B478-4813-969B-C58F66A107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D7A3-93F8-4458-BF6D-E48D4872B86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160B-B478-4813-969B-C58F66A107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D7A3-93F8-4458-BF6D-E48D4872B86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160B-B478-4813-969B-C58F66A107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D7A3-93F8-4458-BF6D-E48D4872B86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160B-B478-4813-969B-C58F66A107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D7A3-93F8-4458-BF6D-E48D4872B86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160B-B478-4813-969B-C58F66A107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D7A3-93F8-4458-BF6D-E48D4872B86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160B-B478-4813-969B-C58F66A107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D7A3-93F8-4458-BF6D-E48D4872B86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160B-B478-4813-969B-C58F66A107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D7A3-93F8-4458-BF6D-E48D4872B86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160B-B478-4813-969B-C58F66A107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D7A3-93F8-4458-BF6D-E48D4872B86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160B-B478-4813-969B-C58F66A107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D7A3-93F8-4458-BF6D-E48D4872B86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160B-B478-4813-969B-C58F66A107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D7A3-93F8-4458-BF6D-E48D4872B86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160B-B478-4813-969B-C58F66A107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9D7A3-93F8-4458-BF6D-E48D4872B86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9160B-B478-4813-969B-C58F66A107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image" Target="../media/image21.jpeg"/><Relationship Id="rId18" Type="http://schemas.openxmlformats.org/officeDocument/2006/relationships/slide" Target="slide18.xml"/><Relationship Id="rId26" Type="http://schemas.openxmlformats.org/officeDocument/2006/relationships/image" Target="../media/image4.png"/><Relationship Id="rId3" Type="http://schemas.openxmlformats.org/officeDocument/2006/relationships/audio" Target="../media/audio5.wav"/><Relationship Id="rId21" Type="http://schemas.openxmlformats.org/officeDocument/2006/relationships/image" Target="../media/image25.jpeg"/><Relationship Id="rId7" Type="http://schemas.openxmlformats.org/officeDocument/2006/relationships/audio" Target="../media/audio9.wav"/><Relationship Id="rId12" Type="http://schemas.openxmlformats.org/officeDocument/2006/relationships/slide" Target="slide16.xml"/><Relationship Id="rId17" Type="http://schemas.openxmlformats.org/officeDocument/2006/relationships/image" Target="../media/image23.jpeg"/><Relationship Id="rId25" Type="http://schemas.openxmlformats.org/officeDocument/2006/relationships/image" Target="../media/image27.jpeg"/><Relationship Id="rId2" Type="http://schemas.openxmlformats.org/officeDocument/2006/relationships/audio" Target="../media/audio4.wav"/><Relationship Id="rId16" Type="http://schemas.openxmlformats.org/officeDocument/2006/relationships/slide" Target="slide19.xml"/><Relationship Id="rId20" Type="http://schemas.openxmlformats.org/officeDocument/2006/relationships/slide" Target="slide20.xml"/><Relationship Id="rId29" Type="http://schemas.openxmlformats.org/officeDocument/2006/relationships/image" Target="../media/image30.png"/><Relationship Id="rId1" Type="http://schemas.openxmlformats.org/officeDocument/2006/relationships/audio" Target="../media/audio3.wav"/><Relationship Id="rId6" Type="http://schemas.openxmlformats.org/officeDocument/2006/relationships/audio" Target="../media/audio8.wav"/><Relationship Id="rId11" Type="http://schemas.openxmlformats.org/officeDocument/2006/relationships/image" Target="../media/image20.jpeg"/><Relationship Id="rId24" Type="http://schemas.openxmlformats.org/officeDocument/2006/relationships/slide" Target="slide15.xml"/><Relationship Id="rId5" Type="http://schemas.openxmlformats.org/officeDocument/2006/relationships/audio" Target="../media/audio7.wav"/><Relationship Id="rId15" Type="http://schemas.openxmlformats.org/officeDocument/2006/relationships/image" Target="../media/image22.jpeg"/><Relationship Id="rId23" Type="http://schemas.openxmlformats.org/officeDocument/2006/relationships/image" Target="../media/image26.jpeg"/><Relationship Id="rId28" Type="http://schemas.openxmlformats.org/officeDocument/2006/relationships/image" Target="../media/image29.png"/><Relationship Id="rId10" Type="http://schemas.openxmlformats.org/officeDocument/2006/relationships/slide" Target="slide13.xml"/><Relationship Id="rId19" Type="http://schemas.openxmlformats.org/officeDocument/2006/relationships/image" Target="../media/image24.jpeg"/><Relationship Id="rId4" Type="http://schemas.openxmlformats.org/officeDocument/2006/relationships/audio" Target="../media/audio6.wav"/><Relationship Id="rId9" Type="http://schemas.openxmlformats.org/officeDocument/2006/relationships/slideLayout" Target="../slideLayouts/slideLayout2.xml"/><Relationship Id="rId14" Type="http://schemas.openxmlformats.org/officeDocument/2006/relationships/slide" Target="slide17.xml"/><Relationship Id="rId22" Type="http://schemas.openxmlformats.org/officeDocument/2006/relationships/slide" Target="slide14.xml"/><Relationship Id="rId27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familia rdz\Escritorio\escenari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71550" y="-32429"/>
            <a:ext cx="10115550" cy="689042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928726" y="0"/>
            <a:ext cx="10072726" cy="4000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572428" cy="4013219"/>
          </a:xfrm>
        </p:spPr>
        <p:txBody>
          <a:bodyPr>
            <a:noAutofit/>
          </a:bodyPr>
          <a:lstStyle/>
          <a:p>
            <a:r>
              <a:rPr lang="es-MX" sz="4800" b="1" dirty="0" smtClean="0">
                <a:solidFill>
                  <a:srgbClr val="FF66CC"/>
                </a:solidFill>
                <a:latin typeface="Bubble 1" pitchFamily="2" charset="0"/>
              </a:rPr>
              <a:t>Nancy Selene Rodríguez Carrillo</a:t>
            </a:r>
            <a:r>
              <a:rPr lang="es-MX" sz="4800" b="1" dirty="0" smtClean="0">
                <a:latin typeface="Bubble 1" pitchFamily="2" charset="0"/>
              </a:rPr>
              <a:t/>
            </a:r>
            <a:br>
              <a:rPr lang="es-MX" sz="4800" b="1" dirty="0" smtClean="0">
                <a:latin typeface="Bubble 1" pitchFamily="2" charset="0"/>
              </a:rPr>
            </a:br>
            <a:r>
              <a:rPr lang="es-MX" sz="4800" b="1" dirty="0" smtClean="0">
                <a:latin typeface="JFRockSolid" pitchFamily="2" charset="0"/>
              </a:rPr>
              <a:t>3°B</a:t>
            </a:r>
            <a:r>
              <a:rPr lang="es-MX" sz="4800" b="1" dirty="0" smtClean="0">
                <a:latin typeface="Bubble 1" pitchFamily="2" charset="0"/>
              </a:rPr>
              <a:t/>
            </a:r>
            <a:br>
              <a:rPr lang="es-MX" sz="4800" b="1" dirty="0" smtClean="0">
                <a:latin typeface="Bubble 1" pitchFamily="2" charset="0"/>
              </a:rPr>
            </a:br>
            <a:r>
              <a:rPr lang="es-MX" sz="4800" b="1" dirty="0" smtClean="0">
                <a:solidFill>
                  <a:srgbClr val="92D050"/>
                </a:solidFill>
                <a:latin typeface="Bubble 1" pitchFamily="2" charset="0"/>
              </a:rPr>
              <a:t>Enero 2013</a:t>
            </a:r>
            <a:endParaRPr lang="es-ES" sz="4800" b="1" dirty="0">
              <a:solidFill>
                <a:srgbClr val="92D050"/>
              </a:solidFill>
              <a:latin typeface="Bubble 1" pitchFamily="2" charset="0"/>
            </a:endParaRPr>
          </a:p>
        </p:txBody>
      </p:sp>
      <p:pic>
        <p:nvPicPr>
          <p:cNvPr id="1026" name="Picture 2" descr="C:\Documents and Settings\comp\Escritorio\escudo de la 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714356"/>
            <a:ext cx="7105900" cy="6143644"/>
          </a:xfrm>
          <a:prstGeom prst="rect">
            <a:avLst/>
          </a:prstGeom>
          <a:noFill/>
        </p:spPr>
      </p:pic>
      <p:pic>
        <p:nvPicPr>
          <p:cNvPr id="3" name="Picture 2" descr="C:\Documents and Settings\familia rdz\Escritorio\maripos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166689">
            <a:off x="6074559" y="4399656"/>
            <a:ext cx="2695743" cy="2143116"/>
          </a:xfrm>
          <a:prstGeom prst="rect">
            <a:avLst/>
          </a:prstGeom>
          <a:noFill/>
        </p:spPr>
      </p:pic>
      <p:pic>
        <p:nvPicPr>
          <p:cNvPr id="8" name="Cancionentradaportada.wav">
            <a:hlinkClick r:id="" action="ppaction://media"/>
          </p:cNvPr>
          <p:cNvPicPr>
            <a:picLocks noRot="1" noChangeAspect="1"/>
          </p:cNvPicPr>
          <p:nvPr>
            <a:wavAudioFile r:embed="rId1" name="Cancionentradaportada.wav"/>
          </p:nvPr>
        </p:nvPicPr>
        <p:blipFill>
          <a:blip r:embed="rId6"/>
          <a:stretch>
            <a:fillRect/>
          </a:stretch>
        </p:blipFill>
        <p:spPr>
          <a:xfrm>
            <a:off x="-2286048" y="4286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4.73076E-6 C 0.0066 -0.03443 0.0007 -0.06332 -0.00972 -0.09221 C -0.01128 -0.0966 -0.01146 -0.10284 -0.01406 -0.10584 C -0.01771 -0.11023 -0.02274 -0.11023 -0.02708 -0.11254 C -0.03003 -0.11717 -0.03229 -0.12248 -0.03576 -0.12618 C -0.04514 -0.13612 -0.05798 -0.13866 -0.06805 -0.14675 C -0.08646 -0.14444 -0.10104 -0.14513 -0.11545 -0.12618 C -0.121 -0.11902 -0.12552 -0.11023 -0.13055 -0.10238 C -0.13264 -0.09891 -0.13715 -0.09221 -0.13715 -0.09198 C -0.13975 -0.08366 -0.14739 -0.05754 -0.15208 -0.04783 C -0.15469 -0.04275 -0.15833 -0.03928 -0.16076 -0.0342 C -0.16267 -0.03004 -0.16302 -0.02449 -0.1651 -0.02033 C -0.1901 0.03005 -0.16146 -0.03998 -0.18663 0.01711 C -0.19427 0.03421 -0.1875 0.0312 -0.19965 0.04784 C -0.20208 0.05108 -0.20538 0.05177 -0.20816 0.05455 C -0.21354 0.05986 -0.21823 0.0661 -0.22344 0.07165 C -0.23854 0.08829 -0.24462 0.09753 -0.26215 0.10239 C -0.2651 0.10585 -0.26719 0.1114 -0.27083 0.11278 C -0.28628 0.11949 -0.31823 0.12642 -0.31823 0.12665 C -0.32118 0.12873 -0.32361 0.13312 -0.32691 0.13312 C -0.36719 0.13312 -0.40764 0.13266 -0.44774 0.12642 C -0.45191 0.12573 -0.4533 0.11694 -0.45642 0.11278 C -0.47257 0.09037 -0.45816 0.11694 -0.47587 0.08205 C -0.47795 0.07766 -0.47899 0.07119 -0.48229 0.06841 C -0.4875 0.06379 -0.49427 0.06564 -0.49948 0.06148 C -0.50243 0.05917 -0.50538 0.05732 -0.50816 0.05455 C -0.52344 0.03952 -0.53524 0.01942 -0.55121 0.00694 C -0.64791 0.03929 -0.59826 0.03398 -0.70017 0.02057 C -0.70278 0.01942 -0.72014 0.01295 -0.72396 0.00694 C -0.72621 0.00324 -0.72673 -0.00231 -0.7283 -0.0067 C -0.7309 -0.01386 -0.7368 -0.02727 -0.7368 -0.02703 C -0.73541 -0.0788 -0.73246 -0.12942 -0.73246 -0.18095 " pathEditMode="relative" rAng="0" ptsTypes="fffffffffffffffffffffffffffffff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free-power-point-templates.com/wp-content/uploads/2011/01/902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57224" y="428604"/>
            <a:ext cx="7500990" cy="47149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ubble 1" pitchFamily="2" charset="0"/>
              </a:rPr>
              <a:t>¿Qué piensas, qué sientes?</a:t>
            </a:r>
            <a:endParaRPr lang="en-US" sz="5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ubble 1" pitchFamily="2" charset="0"/>
            </a:endParaRPr>
          </a:p>
        </p:txBody>
      </p:sp>
    </p:spTree>
  </p:cSld>
  <p:clrMapOvr>
    <a:masterClrMapping/>
  </p:clrMapOvr>
  <p:transition advTm="2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482" name="Picture 2" descr="http://www.educacionmediatica.es/wp-content/uploads/2012/03/otraprens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7000924" cy="5786478"/>
          </a:xfrm>
          <a:prstGeom prst="rect">
            <a:avLst/>
          </a:prstGeom>
          <a:noFill/>
        </p:spPr>
      </p:pic>
      <p:sp>
        <p:nvSpPr>
          <p:cNvPr id="5" name="4 Rectángulo redondeado"/>
          <p:cNvSpPr/>
          <p:nvPr/>
        </p:nvSpPr>
        <p:spPr>
          <a:xfrm>
            <a:off x="357158" y="857232"/>
            <a:ext cx="2714612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/>
              <a:t>VER VIDEO</a:t>
            </a:r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428860" y="357166"/>
            <a:ext cx="4643470" cy="8572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0232" y="357166"/>
            <a:ext cx="4786346" cy="86834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	</a:t>
            </a:r>
            <a:r>
              <a:rPr lang="es-MX" dirty="0" smtClean="0">
                <a:solidFill>
                  <a:srgbClr val="0070C0"/>
                </a:solidFill>
                <a:latin typeface="Bauhaus 93" pitchFamily="82" charset="0"/>
              </a:rPr>
              <a:t>Menú principal</a:t>
            </a:r>
            <a:endParaRPr lang="es-ES" dirty="0">
              <a:solidFill>
                <a:srgbClr val="0070C0"/>
              </a:solidFill>
              <a:latin typeface="Bauhaus 93" pitchFamily="82" charset="0"/>
            </a:endParaRPr>
          </a:p>
        </p:txBody>
      </p:sp>
      <p:pic>
        <p:nvPicPr>
          <p:cNvPr id="13314" name="Picture 2" descr="http://4.bp.blogspot.com/-_fo3BgUx1sk/TcRFiESrCsI/AAAAAAAAAAM/ZJ97-Q_Yhr4/s1600/aprender-las-nociones-basicas-de-baile-1245226762608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214422"/>
            <a:ext cx="1928794" cy="1928795"/>
          </a:xfrm>
          <a:prstGeom prst="rect">
            <a:avLst/>
          </a:prstGeom>
          <a:noFill/>
        </p:spPr>
      </p:pic>
      <p:pic>
        <p:nvPicPr>
          <p:cNvPr id="13316" name="Picture 4" descr="http://images.yodibujo.es/img/vignettes/andrea-corazon-63612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43504" y="1500174"/>
            <a:ext cx="1143008" cy="2112080"/>
          </a:xfrm>
          <a:prstGeom prst="rect">
            <a:avLst/>
          </a:prstGeom>
          <a:noFill/>
        </p:spPr>
      </p:pic>
      <p:pic>
        <p:nvPicPr>
          <p:cNvPr id="13318" name="Picture 6" descr="http://1rciclovedruna.files.wordpress.com/2011/11/nic3b1o20pintando20211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72330" y="928670"/>
            <a:ext cx="1523881" cy="2214578"/>
          </a:xfrm>
          <a:prstGeom prst="rect">
            <a:avLst/>
          </a:prstGeom>
          <a:noFill/>
        </p:spPr>
      </p:pic>
      <p:pic>
        <p:nvPicPr>
          <p:cNvPr id="13320" name="Picture 8" descr="http://img.webme.com/pic/t/tomatufoto/250px-lilo-fotografa2d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5984" y="4429132"/>
            <a:ext cx="1540576" cy="1928802"/>
          </a:xfrm>
          <a:prstGeom prst="rect">
            <a:avLst/>
          </a:prstGeom>
          <a:noFill/>
        </p:spPr>
      </p:pic>
      <p:pic>
        <p:nvPicPr>
          <p:cNvPr id="13322" name="Picture 10" descr="http://www.kabbalah.info/es/images/stories/escultor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57158" y="3643314"/>
            <a:ext cx="2027293" cy="1857388"/>
          </a:xfrm>
          <a:prstGeom prst="rect">
            <a:avLst/>
          </a:prstGeom>
          <a:noFill/>
        </p:spPr>
      </p:pic>
      <p:pic>
        <p:nvPicPr>
          <p:cNvPr id="13324" name="Picture 12" descr="http://www.mineduc.edu.gt/recursoseducativos/wp-content/uploads/2011/03/24-Actuando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160254" y="3714752"/>
            <a:ext cx="1983746" cy="1357298"/>
          </a:xfrm>
          <a:prstGeom prst="rect">
            <a:avLst/>
          </a:prstGeom>
          <a:noFill/>
        </p:spPr>
      </p:pic>
      <p:pic>
        <p:nvPicPr>
          <p:cNvPr id="13326" name="Picture 14" descr="http://www.laflecha.net/cache/thumbnails/k/480x600/storage/users_images/0000/983_yoshi-at-the-movies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786050" y="1643050"/>
            <a:ext cx="1643074" cy="1704689"/>
          </a:xfrm>
          <a:prstGeom prst="rect">
            <a:avLst/>
          </a:prstGeom>
          <a:noFill/>
        </p:spPr>
      </p:pic>
      <p:pic>
        <p:nvPicPr>
          <p:cNvPr id="13328" name="Picture 16" descr="http://t1.gstatic.com/images?q=tbn:ANd9GcR60gC_1f5w6NhQkOVistQrVViyDC5fmrTXDbz4HfrzhK8SZGjHzofrVsTp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286248" y="4786322"/>
            <a:ext cx="2659040" cy="1669632"/>
          </a:xfrm>
          <a:prstGeom prst="rect">
            <a:avLst/>
          </a:prstGeom>
          <a:noFill/>
        </p:spPr>
      </p:pic>
      <p:pic>
        <p:nvPicPr>
          <p:cNvPr id="13" name="danza.wav">
            <a:hlinkClick r:id="" action="ppaction://media"/>
          </p:cNvPr>
          <p:cNvPicPr>
            <a:picLocks noRot="1" noChangeAspect="1"/>
          </p:cNvPicPr>
          <p:nvPr>
            <a:wavAudioFile r:embed="rId1" name="danza.wav"/>
          </p:nvPr>
        </p:nvPicPr>
        <p:blipFill>
          <a:blip r:embed="rId26"/>
          <a:stretch>
            <a:fillRect/>
          </a:stretch>
        </p:blipFill>
        <p:spPr>
          <a:xfrm flipV="1">
            <a:off x="928662" y="2500306"/>
            <a:ext cx="142876" cy="142876"/>
          </a:xfrm>
          <a:prstGeom prst="rect">
            <a:avLst/>
          </a:prstGeom>
        </p:spPr>
      </p:pic>
      <p:pic>
        <p:nvPicPr>
          <p:cNvPr id="15" name="cine.wav">
            <a:hlinkClick r:id="" action="ppaction://media"/>
          </p:cNvPr>
          <p:cNvPicPr>
            <a:picLocks noRot="1" noChangeAspect="1"/>
          </p:cNvPicPr>
          <p:nvPr>
            <a:wavAudioFile r:embed="rId2" name="cine.wav"/>
          </p:nvPr>
        </p:nvPicPr>
        <p:blipFill>
          <a:blip r:embed="rId26"/>
          <a:stretch>
            <a:fillRect/>
          </a:stretch>
        </p:blipFill>
        <p:spPr>
          <a:xfrm>
            <a:off x="3214678" y="2928934"/>
            <a:ext cx="142876" cy="142876"/>
          </a:xfrm>
          <a:prstGeom prst="rect">
            <a:avLst/>
          </a:prstGeom>
        </p:spPr>
      </p:pic>
      <p:pic>
        <p:nvPicPr>
          <p:cNvPr id="17" name="canto.wav">
            <a:hlinkClick r:id="" action="ppaction://media"/>
          </p:cNvPr>
          <p:cNvPicPr>
            <a:picLocks noRot="1" noChangeAspect="1"/>
          </p:cNvPicPr>
          <p:nvPr>
            <a:wavAudioFile r:embed="rId3" name="canto.wav"/>
          </p:nvPr>
        </p:nvPicPr>
        <p:blipFill>
          <a:blip r:embed="rId27" cstate="print"/>
          <a:stretch>
            <a:fillRect/>
          </a:stretch>
        </p:blipFill>
        <p:spPr>
          <a:xfrm>
            <a:off x="5429256" y="3097529"/>
            <a:ext cx="45719" cy="45719"/>
          </a:xfrm>
          <a:prstGeom prst="rect">
            <a:avLst/>
          </a:prstGeom>
        </p:spPr>
      </p:pic>
      <p:pic>
        <p:nvPicPr>
          <p:cNvPr id="19" name="pintura.wav">
            <a:hlinkClick r:id="" action="ppaction://media"/>
          </p:cNvPr>
          <p:cNvPicPr>
            <a:picLocks noRot="1" noChangeAspect="1"/>
          </p:cNvPicPr>
          <p:nvPr>
            <a:wavAudioFile r:embed="rId4" name="pintura.wav"/>
          </p:nvPr>
        </p:nvPicPr>
        <p:blipFill>
          <a:blip r:embed="rId28" cstate="print"/>
          <a:stretch>
            <a:fillRect/>
          </a:stretch>
        </p:blipFill>
        <p:spPr>
          <a:xfrm>
            <a:off x="7429520" y="1928802"/>
            <a:ext cx="71438" cy="71438"/>
          </a:xfrm>
          <a:prstGeom prst="rect">
            <a:avLst/>
          </a:prstGeom>
        </p:spPr>
      </p:pic>
      <p:pic>
        <p:nvPicPr>
          <p:cNvPr id="21" name="escultura.wav">
            <a:hlinkClick r:id="" action="ppaction://media"/>
          </p:cNvPr>
          <p:cNvPicPr>
            <a:picLocks noRot="1" noChangeAspect="1"/>
          </p:cNvPicPr>
          <p:nvPr>
            <a:wavAudioFile r:embed="rId5" name="escultura.wav"/>
          </p:nvPr>
        </p:nvPicPr>
        <p:blipFill>
          <a:blip r:embed="rId28" cstate="print"/>
          <a:stretch>
            <a:fillRect/>
          </a:stretch>
        </p:blipFill>
        <p:spPr>
          <a:xfrm>
            <a:off x="857224" y="4572008"/>
            <a:ext cx="71438" cy="71438"/>
          </a:xfrm>
          <a:prstGeom prst="rect">
            <a:avLst/>
          </a:prstGeom>
        </p:spPr>
      </p:pic>
      <p:pic>
        <p:nvPicPr>
          <p:cNvPr id="23" name="fotografia.wav">
            <a:hlinkClick r:id="" action="ppaction://media"/>
          </p:cNvPr>
          <p:cNvPicPr>
            <a:picLocks noRot="1" noChangeAspect="1"/>
          </p:cNvPicPr>
          <p:nvPr>
            <a:wavAudioFile r:embed="rId6" name="fotografia.wav"/>
          </p:nvPr>
        </p:nvPicPr>
        <p:blipFill>
          <a:blip r:embed="rId28" cstate="print"/>
          <a:stretch>
            <a:fillRect/>
          </a:stretch>
        </p:blipFill>
        <p:spPr>
          <a:xfrm>
            <a:off x="2786050" y="5214950"/>
            <a:ext cx="71438" cy="71438"/>
          </a:xfrm>
          <a:prstGeom prst="rect">
            <a:avLst/>
          </a:prstGeom>
        </p:spPr>
      </p:pic>
      <p:pic>
        <p:nvPicPr>
          <p:cNvPr id="25" name="musica.wav">
            <a:hlinkClick r:id="" action="ppaction://media"/>
          </p:cNvPr>
          <p:cNvPicPr>
            <a:picLocks noRot="1" noChangeAspect="1"/>
          </p:cNvPicPr>
          <p:nvPr>
            <a:wavAudioFile r:embed="rId7" name="musica.wav"/>
          </p:nvPr>
        </p:nvPicPr>
        <p:blipFill>
          <a:blip r:embed="rId28" cstate="print"/>
          <a:stretch>
            <a:fillRect/>
          </a:stretch>
        </p:blipFill>
        <p:spPr>
          <a:xfrm>
            <a:off x="5715008" y="6143644"/>
            <a:ext cx="71438" cy="71438"/>
          </a:xfrm>
          <a:prstGeom prst="rect">
            <a:avLst/>
          </a:prstGeom>
        </p:spPr>
      </p:pic>
      <p:pic>
        <p:nvPicPr>
          <p:cNvPr id="27" name="teatro.wav">
            <a:hlinkClick r:id="" action="ppaction://media"/>
          </p:cNvPr>
          <p:cNvPicPr>
            <a:picLocks noRot="1" noChangeAspect="1"/>
          </p:cNvPicPr>
          <p:nvPr>
            <a:wavAudioFile r:embed="rId8" name="teatro.wav"/>
          </p:nvPr>
        </p:nvPicPr>
        <p:blipFill>
          <a:blip r:embed="rId29" cstate="print"/>
          <a:stretch>
            <a:fillRect/>
          </a:stretch>
        </p:blipFill>
        <p:spPr>
          <a:xfrm>
            <a:off x="8839200" y="4929198"/>
            <a:ext cx="90518" cy="90518"/>
          </a:xfrm>
          <a:prstGeom prst="rect">
            <a:avLst/>
          </a:prstGeom>
        </p:spPr>
      </p:pic>
      <p:sp>
        <p:nvSpPr>
          <p:cNvPr id="28" name="27 CuadroTexto"/>
          <p:cNvSpPr txBox="1"/>
          <p:nvPr/>
        </p:nvSpPr>
        <p:spPr>
          <a:xfrm>
            <a:off x="500034" y="321468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Century Gothic" pitchFamily="34" charset="0"/>
              </a:rPr>
              <a:t>Danza</a:t>
            </a:r>
            <a:endParaRPr lang="es-ES" sz="2400" b="1" dirty="0">
              <a:latin typeface="Century Gothic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000364" y="335756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Century Gothic" pitchFamily="34" charset="0"/>
              </a:rPr>
              <a:t>Cine</a:t>
            </a:r>
            <a:endParaRPr lang="es-ES" sz="2400" b="1" dirty="0">
              <a:latin typeface="Century Gothic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357818" y="350043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Century Gothic" pitchFamily="34" charset="0"/>
              </a:rPr>
              <a:t>Canto</a:t>
            </a:r>
            <a:endParaRPr lang="es-ES" sz="2400" b="1" dirty="0">
              <a:latin typeface="Century Gothic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7286644" y="314324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Century Gothic" pitchFamily="34" charset="0"/>
              </a:rPr>
              <a:t>Pintura</a:t>
            </a:r>
            <a:endParaRPr lang="es-ES" sz="2400" b="1" dirty="0">
              <a:latin typeface="Century Gothic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428596" y="557214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Century Gothic" pitchFamily="34" charset="0"/>
              </a:rPr>
              <a:t>Escultura</a:t>
            </a:r>
            <a:endParaRPr lang="es-ES" sz="2000" b="1" dirty="0">
              <a:latin typeface="Century Gothic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143108" y="6357958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Century Gothic" pitchFamily="34" charset="0"/>
              </a:rPr>
              <a:t>Fotografía</a:t>
            </a:r>
            <a:endParaRPr lang="es-ES" sz="2000" b="1" dirty="0">
              <a:latin typeface="Century Gothic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857884" y="628652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Century Gothic" pitchFamily="34" charset="0"/>
              </a:rPr>
              <a:t>Música</a:t>
            </a:r>
            <a:endParaRPr lang="es-ES" sz="2400" b="1" dirty="0">
              <a:latin typeface="Century Gothic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7572396" y="52149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Century Gothic" pitchFamily="34" charset="0"/>
              </a:rPr>
              <a:t>Teatro</a:t>
            </a:r>
            <a:endParaRPr lang="es-ES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7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1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3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43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4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4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53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3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87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2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entury Gothic" pitchFamily="34" charset="0"/>
              </a:rPr>
              <a:t>Danza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Century Gothic" pitchFamily="34" charset="0"/>
              </a:rPr>
              <a:t>La danza o el baile, es una forma de arte en donde se utiliza el movimiento del cuerpo, usualmente con música, como una forma de </a:t>
            </a:r>
            <a:r>
              <a:rPr lang="es-ES" dirty="0" smtClean="0">
                <a:latin typeface="Century Gothic" pitchFamily="34" charset="0"/>
              </a:rPr>
              <a:t>expresión.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072298" y="4929198"/>
            <a:ext cx="2071702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Menú principal</a:t>
            </a:r>
            <a:endParaRPr lang="es-ES" dirty="0"/>
          </a:p>
        </p:txBody>
      </p:sp>
      <p:pic>
        <p:nvPicPr>
          <p:cNvPr id="8194" name="Picture 2" descr="http://www.elitearteydanza.com.ar/gif-animados/gif-17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142984"/>
            <a:ext cx="4572032" cy="54292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entury Gothic" pitchFamily="34" charset="0"/>
              </a:rPr>
              <a:t>Cine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4525963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Century Gothic" pitchFamily="34" charset="0"/>
              </a:rPr>
              <a:t>La </a:t>
            </a:r>
            <a:r>
              <a:rPr lang="es-ES" sz="2400" dirty="0" smtClean="0">
                <a:latin typeface="Century Gothic" pitchFamily="34" charset="0"/>
              </a:rPr>
              <a:t>palabra «cine» designa también las salas o teatros en los cuales se proyectan las películas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6643702" y="5000636"/>
            <a:ext cx="2071670" cy="1857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Menú principal</a:t>
            </a:r>
            <a:endParaRPr lang="es-ES" dirty="0"/>
          </a:p>
        </p:txBody>
      </p:sp>
      <p:pic>
        <p:nvPicPr>
          <p:cNvPr id="7170" name="Picture 2" descr="Cine/Directores-de-cine/Director-0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000372"/>
            <a:ext cx="3500462" cy="357189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Música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6786578" y="4786322"/>
            <a:ext cx="2357422" cy="2071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Menú principal</a:t>
            </a:r>
            <a:endParaRPr lang="es-ES" dirty="0"/>
          </a:p>
        </p:txBody>
      </p:sp>
      <p:pic>
        <p:nvPicPr>
          <p:cNvPr id="6146" name="Picture 2" descr="http://www.gifsgifs.net/gifs/gifs-bail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4186235"/>
            <a:ext cx="2500330" cy="21431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000860" y="4786298"/>
            <a:ext cx="2143140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Menú principal</a:t>
            </a:r>
            <a:endParaRPr lang="es-ES" dirty="0"/>
          </a:p>
        </p:txBody>
      </p:sp>
      <p:pic>
        <p:nvPicPr>
          <p:cNvPr id="5122" name="Picture 2" descr="http://www.imagenesanimadas.net/Profesiones/Cantantes/cantantes-0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928670"/>
            <a:ext cx="2000264" cy="2624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Pintura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358082" y="5143512"/>
            <a:ext cx="150019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Menú  principal</a:t>
            </a:r>
            <a:endParaRPr lang="es-ES" dirty="0"/>
          </a:p>
        </p:txBody>
      </p:sp>
      <p:pic>
        <p:nvPicPr>
          <p:cNvPr id="4100" name="Picture 4" descr="Pinto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86256"/>
            <a:ext cx="1609725" cy="1628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Escultura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143768" y="5000636"/>
            <a:ext cx="1785950" cy="1857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Menú principal</a:t>
            </a:r>
            <a:endParaRPr lang="es-ES" dirty="0"/>
          </a:p>
        </p:txBody>
      </p:sp>
      <p:pic>
        <p:nvPicPr>
          <p:cNvPr id="3074" name="Picture 2" descr="http://www.imagenesanimadas.net/Profesiones/Escultor/escultor-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429000"/>
            <a:ext cx="1304925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Fotografia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286644" y="5072074"/>
            <a:ext cx="1643074" cy="1785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Menú principal</a:t>
            </a:r>
            <a:endParaRPr lang="es-ES" dirty="0"/>
          </a:p>
        </p:txBody>
      </p:sp>
      <p:pic>
        <p:nvPicPr>
          <p:cNvPr id="2050" name="Picture 2" descr="http://portadadigital.com.ar/wp-content/uploads/2011/09/fotograf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357562"/>
            <a:ext cx="1785940" cy="2757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hispanosnet.com/gif_animados/pintores/gif-animado-11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358246" cy="578647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43274" y="1714488"/>
            <a:ext cx="5500726" cy="1714512"/>
          </a:xfrm>
        </p:spPr>
        <p:txBody>
          <a:bodyPr>
            <a:noAutofit/>
          </a:bodyPr>
          <a:lstStyle/>
          <a:p>
            <a:r>
              <a:rPr lang="es-ES" sz="80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ubble 1" pitchFamily="2" charset="0"/>
              </a:rPr>
              <a:t>Pintura</a:t>
            </a:r>
            <a:endParaRPr lang="es-ES" sz="8000" b="1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Bubble 1" pitchFamily="2" charset="0"/>
            </a:endParaRPr>
          </a:p>
        </p:txBody>
      </p:sp>
    </p:spTree>
  </p:cSld>
  <p:clrMapOvr>
    <a:masterClrMapping/>
  </p:clrMapOvr>
  <p:transition advTm="3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Teatro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000892" y="4929198"/>
            <a:ext cx="1857388" cy="1928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Menú </a:t>
            </a:r>
            <a:r>
              <a:rPr lang="es-MX" dirty="0" err="1" smtClean="0"/>
              <a:t>principa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es-MX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iquiFont" pitchFamily="2" charset="0"/>
              </a:rPr>
              <a:t>CREDITOS</a:t>
            </a:r>
            <a:endParaRPr lang="es-E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hiquiFont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>
            <a:normAutofit/>
          </a:bodyPr>
          <a:lstStyle/>
          <a:p>
            <a:r>
              <a:rPr lang="es-MX" sz="6000" dirty="0" smtClean="0">
                <a:solidFill>
                  <a:srgbClr val="FF66CC"/>
                </a:solidFill>
                <a:latin typeface="SkinnyCapKick" pitchFamily="2" charset="0"/>
              </a:rPr>
              <a:t>Tipos de letras</a:t>
            </a:r>
            <a:r>
              <a:rPr lang="es-MX" sz="6000" dirty="0" smtClean="0"/>
              <a:t/>
            </a:r>
            <a:br>
              <a:rPr lang="es-MX" sz="6000" dirty="0" smtClean="0"/>
            </a:br>
            <a:r>
              <a:rPr lang="es-MX" sz="6000" dirty="0" smtClean="0">
                <a:solidFill>
                  <a:srgbClr val="00B050"/>
                </a:solidFill>
                <a:latin typeface="Haettenschweiler" pitchFamily="34" charset="0"/>
              </a:rPr>
              <a:t>http://www.dafont.com</a:t>
            </a:r>
            <a:endParaRPr lang="es-ES" sz="6000" dirty="0">
              <a:solidFill>
                <a:srgbClr val="00B050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ransition advTm="154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es-ES" sz="96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nap ITC" pitchFamily="82" charset="0"/>
              </a:rPr>
              <a:t>Escultura</a:t>
            </a:r>
            <a:endParaRPr lang="es-ES" sz="96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nap ITC" pitchFamily="82" charset="0"/>
            </a:endParaRPr>
          </a:p>
        </p:txBody>
      </p:sp>
      <p:pic>
        <p:nvPicPr>
          <p:cNvPr id="5" name="4 Imagen" descr="aescultor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857232"/>
            <a:ext cx="6072230" cy="6357958"/>
          </a:xfrm>
          <a:prstGeom prst="rect">
            <a:avLst/>
          </a:prstGeom>
        </p:spPr>
      </p:pic>
    </p:spTree>
  </p:cSld>
  <p:clrMapOvr>
    <a:masterClrMapping/>
  </p:clrMapOvr>
  <p:transition advTm="1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familia rdz\Escritorio\The Beatles gif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071678"/>
            <a:ext cx="7112022" cy="4231653"/>
          </a:xfrm>
          <a:prstGeom prst="rect">
            <a:avLst/>
          </a:prstGeom>
          <a:noFill/>
        </p:spPr>
      </p:pic>
      <p:pic>
        <p:nvPicPr>
          <p:cNvPr id="2052" name="Picture 4" descr="C:\Documents and Settings\familia rdz\Escritorio\LUCE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858280" cy="17144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1472" y="2714620"/>
            <a:ext cx="8143932" cy="2500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 smtClean="0">
                <a:solidFill>
                  <a:srgbClr val="92D050"/>
                </a:solidFill>
                <a:latin typeface="Ravie" pitchFamily="82" charset="0"/>
              </a:rPr>
              <a:t>Música</a:t>
            </a:r>
            <a:endParaRPr lang="en-US" sz="9600" dirty="0"/>
          </a:p>
        </p:txBody>
      </p:sp>
      <p:pic>
        <p:nvPicPr>
          <p:cNvPr id="9" name="beatlespedazorapido.wav">
            <a:hlinkClick r:id="" action="ppaction://media"/>
          </p:cNvPr>
          <p:cNvPicPr>
            <a:picLocks noRot="1" noChangeAspect="1"/>
          </p:cNvPicPr>
          <p:nvPr>
            <a:wavAudioFile r:embed="rId2" name="beatlespedazorapido.wav"/>
          </p:nvPr>
        </p:nvPicPr>
        <p:blipFill>
          <a:blip r:embed="rId6"/>
          <a:stretch>
            <a:fillRect/>
          </a:stretch>
        </p:blipFill>
        <p:spPr>
          <a:xfrm flipH="1">
            <a:off x="-785850" y="4857760"/>
            <a:ext cx="295276" cy="2952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1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4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familia rdz\Escritorio\teatro-cara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4024"/>
            <a:ext cx="7643866" cy="58704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182" y="428604"/>
            <a:ext cx="5829312" cy="1143000"/>
          </a:xfrm>
        </p:spPr>
        <p:txBody>
          <a:bodyPr>
            <a:noAutofit/>
          </a:bodyPr>
          <a:lstStyle/>
          <a:p>
            <a:r>
              <a:rPr lang="es-ES" sz="9600" b="1" dirty="0" smtClean="0">
                <a:solidFill>
                  <a:srgbClr val="0070C0"/>
                </a:solidFill>
                <a:latin typeface="Bubble 1" pitchFamily="2" charset="0"/>
                <a:cs typeface="Vipond Angular" pitchFamily="2" charset="-79"/>
              </a:rPr>
              <a:t>Teatro</a:t>
            </a:r>
            <a:endParaRPr lang="en-US" sz="9600" b="1" dirty="0">
              <a:solidFill>
                <a:srgbClr val="0070C0"/>
              </a:solidFill>
              <a:latin typeface="Bubble 1" pitchFamily="2" charset="0"/>
              <a:cs typeface="Vipond Angular" pitchFamily="2" charset="-79"/>
            </a:endParaRPr>
          </a:p>
        </p:txBody>
      </p:sp>
    </p:spTree>
  </p:cSld>
  <p:clrMapOvr>
    <a:masterClrMapping/>
  </p:clrMapOvr>
  <p:transition advTm="1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8000" b="1" dirty="0" smtClean="0">
                <a:solidFill>
                  <a:schemeClr val="accent4"/>
                </a:solidFill>
                <a:latin typeface="Snap ITC" pitchFamily="82" charset="0"/>
              </a:rPr>
              <a:t>Canto</a:t>
            </a:r>
            <a:endParaRPr lang="es-ES" sz="8000" b="1" dirty="0">
              <a:solidFill>
                <a:schemeClr val="accent4"/>
              </a:solidFill>
              <a:latin typeface="Snap ITC" pitchFamily="82" charset="0"/>
            </a:endParaRPr>
          </a:p>
        </p:txBody>
      </p:sp>
      <p:pic>
        <p:nvPicPr>
          <p:cNvPr id="28674" name="Picture 2" descr="http://asde.scouts-es.net/gs476/Imagenes/Tecnicas/Cant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857364"/>
            <a:ext cx="4286280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ree-power-point-templates.com/wp-content/uploads/2010/09/738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2786082"/>
          </a:xfrm>
        </p:spPr>
        <p:txBody>
          <a:bodyPr>
            <a:noAutofit/>
          </a:bodyPr>
          <a:lstStyle/>
          <a:p>
            <a:r>
              <a:rPr lang="es-ES" sz="9600" b="1" dirty="0" smtClean="0">
                <a:solidFill>
                  <a:srgbClr val="92D050"/>
                </a:solidFill>
                <a:latin typeface="Bubble 1" pitchFamily="2" charset="0"/>
              </a:rPr>
              <a:t>D</a:t>
            </a:r>
            <a:r>
              <a:rPr lang="es-ES" sz="9600" b="1" dirty="0" smtClean="0">
                <a:solidFill>
                  <a:srgbClr val="FF66CC"/>
                </a:solidFill>
                <a:latin typeface="Bubble 1" pitchFamily="2" charset="0"/>
              </a:rPr>
              <a:t>a</a:t>
            </a:r>
            <a:r>
              <a:rPr lang="es-ES" sz="9600" b="1" dirty="0" smtClean="0">
                <a:solidFill>
                  <a:srgbClr val="FFC000"/>
                </a:solidFill>
                <a:latin typeface="Bubble 1" pitchFamily="2" charset="0"/>
              </a:rPr>
              <a:t>n</a:t>
            </a:r>
            <a:r>
              <a:rPr lang="es-ES" sz="9600" b="1" dirty="0" smtClean="0">
                <a:solidFill>
                  <a:srgbClr val="00B0F0"/>
                </a:solidFill>
                <a:latin typeface="Bubble 1" pitchFamily="2" charset="0"/>
              </a:rPr>
              <a:t>z</a:t>
            </a:r>
            <a:r>
              <a:rPr lang="es-ES" sz="9600" b="1" dirty="0" smtClean="0">
                <a:solidFill>
                  <a:srgbClr val="7030A0"/>
                </a:solidFill>
                <a:latin typeface="Bubble 1" pitchFamily="2" charset="0"/>
              </a:rPr>
              <a:t>a</a:t>
            </a:r>
            <a:endParaRPr lang="en-US" sz="9600" b="1" dirty="0">
              <a:solidFill>
                <a:srgbClr val="7030A0"/>
              </a:solidFill>
              <a:latin typeface="Bubble 1" pitchFamily="2" charset="0"/>
            </a:endParaRPr>
          </a:p>
        </p:txBody>
      </p:sp>
      <p:pic>
        <p:nvPicPr>
          <p:cNvPr id="1027" name="Picture 3" descr="C:\Documents and Settings\familia rdz\Escritorio\bailarina circulo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2609850" cy="5072074"/>
          </a:xfrm>
          <a:prstGeom prst="rect">
            <a:avLst/>
          </a:prstGeom>
          <a:noFill/>
        </p:spPr>
      </p:pic>
    </p:spTree>
  </p:cSld>
  <p:clrMapOvr>
    <a:masterClrMapping/>
  </p:clrMapOvr>
  <p:transition advTm="2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familia rdz\Escritorio\fonfoforograf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6786577" cy="6857999"/>
          </a:xfrm>
          <a:prstGeom prst="rect">
            <a:avLst/>
          </a:prstGeom>
          <a:noFill/>
        </p:spPr>
      </p:pic>
      <p:pic>
        <p:nvPicPr>
          <p:cNvPr id="3074" name="Picture 2" descr="C:\Documents and Settings\familia rdz\Escritorio\footograsf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06557">
            <a:off x="-256600" y="946388"/>
            <a:ext cx="3345364" cy="621281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42910" y="2500306"/>
            <a:ext cx="7715304" cy="271464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dirty="0" smtClean="0">
                <a:solidFill>
                  <a:schemeClr val="bg1"/>
                </a:solidFill>
                <a:latin typeface="Snap ITC" pitchFamily="82" charset="0"/>
                <a:cs typeface="Vipond Angular" pitchFamily="2" charset="-79"/>
              </a:rPr>
              <a:t>Fotografía</a:t>
            </a:r>
            <a:endParaRPr lang="en-US" sz="8000" dirty="0">
              <a:latin typeface="Snap ITC" pitchFamily="82" charset="0"/>
              <a:cs typeface="Vipond Angular" pitchFamily="2" charset="-79"/>
            </a:endParaRPr>
          </a:p>
        </p:txBody>
      </p:sp>
    </p:spTree>
  </p:cSld>
  <p:clrMapOvr>
    <a:masterClrMapping/>
  </p:clrMapOvr>
  <p:transition advTm="3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familia rdz\Escritorio\c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familia rdz\Escritorio\cintadepeliculanumeric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928670"/>
            <a:ext cx="4910149" cy="46831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30" y="5429264"/>
            <a:ext cx="4643470" cy="1143000"/>
          </a:xfrm>
        </p:spPr>
        <p:txBody>
          <a:bodyPr>
            <a:noAutofit/>
          </a:bodyPr>
          <a:lstStyle/>
          <a:p>
            <a:r>
              <a:rPr lang="es-ES" sz="96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nap ITC" pitchFamily="82" charset="0"/>
              </a:rPr>
              <a:t>Cine</a:t>
            </a:r>
            <a:endParaRPr lang="en-US" sz="96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nap ITC" pitchFamily="82" charset="0"/>
            </a:endParaRPr>
          </a:p>
        </p:txBody>
      </p:sp>
    </p:spTree>
  </p:cSld>
  <p:clrMapOvr>
    <a:masterClrMapping/>
  </p:clrMapOvr>
  <p:transition advTm="2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66</Words>
  <Application>Microsoft Office PowerPoint</Application>
  <PresentationFormat>Presentación en pantalla (4:3)</PresentationFormat>
  <Paragraphs>40</Paragraphs>
  <Slides>21</Slides>
  <Notes>0</Notes>
  <HiddenSlides>0</HiddenSlides>
  <MMClips>10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4" baseType="lpstr">
      <vt:lpstr>Arial</vt:lpstr>
      <vt:lpstr>Calibri</vt:lpstr>
      <vt:lpstr>Bubble 1</vt:lpstr>
      <vt:lpstr>JFRockSolid</vt:lpstr>
      <vt:lpstr>Snap ITC</vt:lpstr>
      <vt:lpstr>Ravie</vt:lpstr>
      <vt:lpstr>Vipond Angular</vt:lpstr>
      <vt:lpstr>Bauhaus 93</vt:lpstr>
      <vt:lpstr>Century Gothic</vt:lpstr>
      <vt:lpstr>ChiquiFont</vt:lpstr>
      <vt:lpstr>SkinnyCapKick</vt:lpstr>
      <vt:lpstr>Haettenschweiler</vt:lpstr>
      <vt:lpstr>Tema de Office</vt:lpstr>
      <vt:lpstr>Nancy Selene Rodríguez Carrillo 3°B Enero 2013</vt:lpstr>
      <vt:lpstr>Pintura</vt:lpstr>
      <vt:lpstr>Escultura</vt:lpstr>
      <vt:lpstr>Diapositiva 4</vt:lpstr>
      <vt:lpstr>Teatro</vt:lpstr>
      <vt:lpstr>Canto</vt:lpstr>
      <vt:lpstr>Danza</vt:lpstr>
      <vt:lpstr>Diapositiva 8</vt:lpstr>
      <vt:lpstr>Cine</vt:lpstr>
      <vt:lpstr>Diapositiva 10</vt:lpstr>
      <vt:lpstr>Diapositiva 11</vt:lpstr>
      <vt:lpstr> Menú principal</vt:lpstr>
      <vt:lpstr>Danza</vt:lpstr>
      <vt:lpstr>Cine</vt:lpstr>
      <vt:lpstr>Música</vt:lpstr>
      <vt:lpstr>Canto</vt:lpstr>
      <vt:lpstr>Pintura</vt:lpstr>
      <vt:lpstr>Escultura</vt:lpstr>
      <vt:lpstr>Fotografia</vt:lpstr>
      <vt:lpstr>Teatro</vt:lpstr>
      <vt:lpstr>CREDITOS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61</cp:revision>
  <dcterms:created xsi:type="dcterms:W3CDTF">2012-08-30T00:05:07Z</dcterms:created>
  <dcterms:modified xsi:type="dcterms:W3CDTF">2012-12-12T19:49:14Z</dcterms:modified>
</cp:coreProperties>
</file>