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3C4-691E-424F-98A6-D4FB646D7FAB}" type="datetimeFigureOut">
              <a:rPr lang="es-ES" smtClean="0"/>
              <a:t>22/11/2012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53A23-CF09-4CDF-8CA6-F1A6B052F3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3C4-691E-424F-98A6-D4FB646D7FAB}" type="datetimeFigureOut">
              <a:rPr lang="es-ES" smtClean="0"/>
              <a:t>22/11/2012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53A23-CF09-4CDF-8CA6-F1A6B052F3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3C4-691E-424F-98A6-D4FB646D7FAB}" type="datetimeFigureOut">
              <a:rPr lang="es-ES" smtClean="0"/>
              <a:t>22/11/2012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53A23-CF09-4CDF-8CA6-F1A6B052F3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3C4-691E-424F-98A6-D4FB646D7FAB}" type="datetimeFigureOut">
              <a:rPr lang="es-ES" smtClean="0"/>
              <a:t>22/11/2012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53A23-CF09-4CDF-8CA6-F1A6B052F3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3C4-691E-424F-98A6-D4FB646D7FAB}" type="datetimeFigureOut">
              <a:rPr lang="es-ES" smtClean="0"/>
              <a:t>22/11/2012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53A23-CF09-4CDF-8CA6-F1A6B052F3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3C4-691E-424F-98A6-D4FB646D7FAB}" type="datetimeFigureOut">
              <a:rPr lang="es-ES" smtClean="0"/>
              <a:t>22/11/2012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53A23-CF09-4CDF-8CA6-F1A6B052F3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3C4-691E-424F-98A6-D4FB646D7FAB}" type="datetimeFigureOut">
              <a:rPr lang="es-ES" smtClean="0"/>
              <a:t>22/11/2012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53A23-CF09-4CDF-8CA6-F1A6B052F3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3C4-691E-424F-98A6-D4FB646D7FAB}" type="datetimeFigureOut">
              <a:rPr lang="es-ES" smtClean="0"/>
              <a:t>22/11/2012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53A23-CF09-4CDF-8CA6-F1A6B052F3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3C4-691E-424F-98A6-D4FB646D7FAB}" type="datetimeFigureOut">
              <a:rPr lang="es-ES" smtClean="0"/>
              <a:t>22/11/2012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53A23-CF09-4CDF-8CA6-F1A6B052F3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3C4-691E-424F-98A6-D4FB646D7FAB}" type="datetimeFigureOut">
              <a:rPr lang="es-ES" smtClean="0"/>
              <a:t>22/11/2012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53A23-CF09-4CDF-8CA6-F1A6B052F3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A3C4-691E-424F-98A6-D4FB646D7FAB}" type="datetimeFigureOut">
              <a:rPr lang="es-ES" smtClean="0"/>
              <a:t>22/11/2012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53A23-CF09-4CDF-8CA6-F1A6B052F35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6A3C4-691E-424F-98A6-D4FB646D7FAB}" type="datetimeFigureOut">
              <a:rPr lang="es-ES" smtClean="0"/>
              <a:t>22/11/2012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53A23-CF09-4CDF-8CA6-F1A6B052F35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http://www.azfondos.com/images/fondos-escritorio-miedo-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643042" y="1071546"/>
            <a:ext cx="5786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solidFill>
                  <a:schemeClr val="bg1"/>
                </a:solidFill>
                <a:latin typeface="Snap ITC" pitchFamily="82" charset="0"/>
              </a:rPr>
              <a:t>La leyenda de la llorona </a:t>
            </a:r>
            <a:endParaRPr lang="es-ES" sz="4800" dirty="0">
              <a:solidFill>
                <a:schemeClr val="bg1"/>
              </a:solidFill>
              <a:latin typeface="Snap ITC" pitchFamily="82" charset="0"/>
            </a:endParaRPr>
          </a:p>
        </p:txBody>
      </p:sp>
      <p:pic>
        <p:nvPicPr>
          <p:cNvPr id="1028" name="Picture 4" descr="http://www.dscuento.com.mx/wp-content/uploads/2011/08/La_lloro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500438"/>
            <a:ext cx="2143140" cy="27717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1</cp:revision>
  <dcterms:created xsi:type="dcterms:W3CDTF">2012-11-23T00:20:10Z</dcterms:created>
  <dcterms:modified xsi:type="dcterms:W3CDTF">2012-11-23T00:25:36Z</dcterms:modified>
</cp:coreProperties>
</file>