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8" r:id="rId11"/>
  </p:sldIdLst>
  <p:sldSz cx="9144000" cy="6858000" type="screen4x3"/>
  <p:notesSz cx="6858000" cy="9144000"/>
  <p:embeddedFontLst>
    <p:embeddedFont>
      <p:font typeface="French Script MT" pitchFamily="66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Forte" pitchFamily="66" charset="0"/>
      <p:regular r:id="rId17"/>
    </p:embeddedFont>
    <p:embeddedFont>
      <p:font typeface="Aparajita" charset="0"/>
      <p:regular r:id="rId18"/>
      <p:bold r:id="rId19"/>
      <p:italic r:id="rId20"/>
      <p:boldItalic r:id="rId21"/>
    </p:embeddedFont>
    <p:embeddedFont>
      <p:font typeface="Arial Rounded MT Bold" pitchFamily="34" charset="0"/>
      <p:regular r:id="rId22"/>
    </p:embeddedFont>
    <p:embeddedFont>
      <p:font typeface="bubblegums" charset="0"/>
      <p:regular r:id="rId23"/>
    </p:embeddedFont>
    <p:embeddedFont>
      <p:font typeface="Bubble 1"/>
      <p:regular r:id="rId24"/>
    </p:embeddedFont>
    <p:embeddedFont>
      <p:font typeface="Freestyle Script" pitchFamily="66" charset="0"/>
      <p:regular r:id="rId25"/>
    </p:embeddedFont>
    <p:embeddedFont>
      <p:font typeface="Script MT Bold" pitchFamily="66" charset="0"/>
      <p:bold r:id="rId26"/>
    </p:embeddedFont>
    <p:embeddedFont>
      <p:font typeface="ChiquiFont" charset="0"/>
      <p:regular r:id="rId2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05" autoAdjust="0"/>
    <p:restoredTop sz="94660"/>
  </p:normalViewPr>
  <p:slideViewPr>
    <p:cSldViewPr>
      <p:cViewPr>
        <p:scale>
          <a:sx n="50" d="100"/>
          <a:sy n="50" d="100"/>
        </p:scale>
        <p:origin x="-149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86C1-739E-4C15-A43B-C9D3EDC509AE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B596-C422-4464-80EC-8844A2EF13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gif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slide" Target="slide8.xml"/><Relationship Id="rId3" Type="http://schemas.openxmlformats.org/officeDocument/2006/relationships/audio" Target="../media/audio4.wav"/><Relationship Id="rId7" Type="http://schemas.openxmlformats.org/officeDocument/2006/relationships/slide" Target="slide5.xml"/><Relationship Id="rId12" Type="http://schemas.openxmlformats.org/officeDocument/2006/relationships/image" Target="../media/image23.jpeg"/><Relationship Id="rId2" Type="http://schemas.openxmlformats.org/officeDocument/2006/relationships/audio" Target="../media/audio3.wav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slide" Target="slide7.xml"/><Relationship Id="rId5" Type="http://schemas.openxmlformats.org/officeDocument/2006/relationships/audio" Target="../media/audio6.wav"/><Relationship Id="rId15" Type="http://schemas.openxmlformats.org/officeDocument/2006/relationships/slide" Target="slide9.xml"/><Relationship Id="rId10" Type="http://schemas.openxmlformats.org/officeDocument/2006/relationships/image" Target="../media/image22.jpeg"/><Relationship Id="rId4" Type="http://schemas.openxmlformats.org/officeDocument/2006/relationships/audio" Target="../media/audio5.wav"/><Relationship Id="rId9" Type="http://schemas.openxmlformats.org/officeDocument/2006/relationships/slide" Target="slide6.xml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Q3fUZwP2VAPvejfxBlnsTGL_lj3-iaSeQkq4UnhhqoyIc-9r6B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3800"/>
            <a:ext cx="9144000" cy="713054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5989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MX" dirty="0" smtClean="0">
                <a:solidFill>
                  <a:srgbClr val="92D050"/>
                </a:solidFill>
                <a:latin typeface="French Script MT" pitchFamily="66" charset="0"/>
              </a:rPr>
              <a:t>Escuela</a:t>
            </a:r>
            <a:r>
              <a:rPr lang="es-MX" dirty="0" smtClean="0">
                <a:latin typeface="French Script MT" pitchFamily="66" charset="0"/>
              </a:rPr>
              <a:t>  </a:t>
            </a:r>
            <a:r>
              <a:rPr lang="es-MX" dirty="0" smtClean="0">
                <a:solidFill>
                  <a:srgbClr val="FF00FF"/>
                </a:solidFill>
                <a:latin typeface="French Script MT" pitchFamily="66" charset="0"/>
              </a:rPr>
              <a:t>Normal</a:t>
            </a:r>
            <a:r>
              <a:rPr lang="es-MX" dirty="0" smtClean="0">
                <a:latin typeface="French Script MT" pitchFamily="66" charset="0"/>
              </a:rPr>
              <a:t> 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French Script MT" pitchFamily="66" charset="0"/>
              </a:rPr>
              <a:t>De</a:t>
            </a:r>
            <a:r>
              <a:rPr lang="es-MX" dirty="0" smtClean="0">
                <a:latin typeface="French Script MT" pitchFamily="66" charset="0"/>
              </a:rPr>
              <a:t> </a:t>
            </a:r>
            <a:r>
              <a:rPr lang="es-MX" dirty="0" smtClean="0">
                <a:solidFill>
                  <a:srgbClr val="00B0F0"/>
                </a:solidFill>
                <a:latin typeface="French Script MT" pitchFamily="66" charset="0"/>
              </a:rPr>
              <a:t>Educación</a:t>
            </a:r>
            <a:r>
              <a:rPr lang="es-MX" dirty="0" smtClean="0">
                <a:latin typeface="French Script MT" pitchFamily="66" charset="0"/>
              </a:rPr>
              <a:t> </a:t>
            </a:r>
            <a:r>
              <a:rPr lang="es-MX" dirty="0" smtClean="0">
                <a:solidFill>
                  <a:srgbClr val="FF0000"/>
                </a:solidFill>
                <a:latin typeface="French Script MT" pitchFamily="66" charset="0"/>
              </a:rPr>
              <a:t>Preescolar </a:t>
            </a:r>
            <a:endParaRPr lang="es-ES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pic>
        <p:nvPicPr>
          <p:cNvPr id="4" name="Picture 2" descr="C:\Documents and Settings\comp\Escritorio\Sin título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7222" y="214290"/>
            <a:ext cx="2571768" cy="1912340"/>
          </a:xfrm>
          <a:prstGeom prst="rect">
            <a:avLst/>
          </a:prstGeom>
          <a:noFill/>
        </p:spPr>
      </p:pic>
      <p:pic>
        <p:nvPicPr>
          <p:cNvPr id="5121" name="Picture 1" descr="C:\Documents and Settings\comp\Escritorio\karla.png"/>
          <p:cNvPicPr>
            <a:picLocks noChangeAspect="1" noChangeArrowheads="1"/>
          </p:cNvPicPr>
          <p:nvPr/>
        </p:nvPicPr>
        <p:blipFill>
          <a:blip r:embed="rId6"/>
          <a:srcRect l="26250" t="36250" r="28750" b="27500"/>
          <a:stretch>
            <a:fillRect/>
          </a:stretch>
        </p:blipFill>
        <p:spPr bwMode="auto">
          <a:xfrm>
            <a:off x="2771800" y="1988840"/>
            <a:ext cx="6007319" cy="3629422"/>
          </a:xfrm>
          <a:prstGeom prst="rect">
            <a:avLst/>
          </a:prstGeom>
          <a:noFill/>
        </p:spPr>
      </p:pic>
      <p:sp>
        <p:nvSpPr>
          <p:cNvPr id="3" name="AutoShape 2" descr="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6" name="5 Grupo"/>
          <p:cNvGrpSpPr/>
          <p:nvPr/>
        </p:nvGrpSpPr>
        <p:grpSpPr>
          <a:xfrm>
            <a:off x="78878" y="3301978"/>
            <a:ext cx="2032993" cy="1042290"/>
            <a:chOff x="84137" y="6077195"/>
            <a:chExt cx="2032993" cy="1042290"/>
          </a:xfrm>
        </p:grpSpPr>
        <p:pic>
          <p:nvPicPr>
            <p:cNvPr id="2052" name="Picture 4" descr="b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867" y="6088311"/>
              <a:ext cx="1049263" cy="1031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3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6077195"/>
              <a:ext cx="844525" cy="102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4634913" y="6237312"/>
            <a:ext cx="2215915" cy="739812"/>
            <a:chOff x="4634913" y="6414569"/>
            <a:chExt cx="2215915" cy="739812"/>
          </a:xfrm>
        </p:grpSpPr>
        <p:pic>
          <p:nvPicPr>
            <p:cNvPr id="2056" name="Picture 8" descr="r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728" y="6414569"/>
              <a:ext cx="4191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e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913" y="6468581"/>
              <a:ext cx="428625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n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801" y="6414569"/>
              <a:ext cx="428625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e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146" y="6444747"/>
              <a:ext cx="428625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o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828" y="6444747"/>
              <a:ext cx="3810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7020272" y="6229482"/>
            <a:ext cx="1968397" cy="626956"/>
            <a:chOff x="7020272" y="6229482"/>
            <a:chExt cx="1968397" cy="626956"/>
          </a:xfrm>
        </p:grpSpPr>
        <p:pic>
          <p:nvPicPr>
            <p:cNvPr id="2066" name="Picture 18" descr="2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6229482"/>
              <a:ext cx="485775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o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047" y="6237312"/>
              <a:ext cx="619125" cy="61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1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237312"/>
              <a:ext cx="266700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9569" y="6237312"/>
              <a:ext cx="419100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6" descr="http://gabrielaberrutti.files.wordpress.com/2008/04/donalkgif.gif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65" r="5857"/>
          <a:stretch/>
        </p:blipFill>
        <p:spPr bwMode="auto">
          <a:xfrm>
            <a:off x="155575" y="4365104"/>
            <a:ext cx="18796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ROYECTOO CIENCIA.wav">
            <a:hlinkClick r:id="" action="ppaction://media"/>
          </p:cNvPr>
          <p:cNvPicPr>
            <a:picLocks noRot="1" noChangeAspect="1"/>
          </p:cNvPicPr>
          <p:nvPr>
            <a:wavAudioFile r:embed="rId1" name="PROYECTOO CIENCIA.wav"/>
          </p:nvPr>
        </p:nvPicPr>
        <p:blipFill>
          <a:blip r:embed="rId18"/>
          <a:stretch>
            <a:fillRect/>
          </a:stretch>
        </p:blipFill>
        <p:spPr>
          <a:xfrm>
            <a:off x="9286908" y="3571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prstTxWarp prst="textChevronInverted">
              <a:avLst/>
            </a:prstTxWarp>
            <a:scene3d>
              <a:camera prst="perspectiveRelaxed"/>
              <a:lightRig rig="threePt" dir="t"/>
            </a:scene3d>
            <a:sp3d/>
          </a:bodyPr>
          <a:lstStyle/>
          <a:p>
            <a:r>
              <a:rPr lang="es-MX" dirty="0" err="1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ubblegums" charset="0"/>
              </a:rPr>
              <a:t>c</a:t>
            </a:r>
            <a:r>
              <a:rPr lang="es-MX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ubblegums" charset="0"/>
              </a:rPr>
              <a:t>r</a:t>
            </a:r>
            <a:r>
              <a:rPr lang="es-MX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ubblegums" charset="0"/>
              </a:rPr>
              <a:t>e</a:t>
            </a:r>
            <a:r>
              <a:rPr lang="es-MX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ubblegums" charset="0"/>
              </a:rPr>
              <a:t>d</a:t>
            </a:r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ubblegums" charset="0"/>
              </a:rPr>
              <a:t>i</a:t>
            </a:r>
            <a:r>
              <a:rPr lang="es-MX" dirty="0" err="1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ubblegums" charset="0"/>
              </a:rPr>
              <a:t>t</a:t>
            </a:r>
            <a:r>
              <a:rPr lang="es-MX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ubblegums" charset="0"/>
              </a:rPr>
              <a:t>o</a:t>
            </a:r>
            <a:r>
              <a:rPr lang="es-MX" dirty="0" err="1" smtClean="0"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ubblegums" charset="0"/>
              </a:rPr>
              <a:t>s</a:t>
            </a:r>
            <a:endParaRPr lang="es-ES" dirty="0"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ubblegums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70C0"/>
                </a:solidFill>
                <a:latin typeface="bubblegums" charset="0"/>
              </a:rPr>
              <a:t>Tipos</a:t>
            </a:r>
            <a:r>
              <a:rPr lang="es-MX" dirty="0" smtClean="0">
                <a:latin typeface="bubblegums" charset="0"/>
              </a:rPr>
              <a:t> 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bubblegums" charset="0"/>
              </a:rPr>
              <a:t>de</a:t>
            </a:r>
            <a:r>
              <a:rPr lang="es-MX" dirty="0" smtClean="0">
                <a:latin typeface="bubblegums" charset="0"/>
              </a:rPr>
              <a:t> </a:t>
            </a:r>
            <a:r>
              <a:rPr lang="es-MX" dirty="0" smtClean="0">
                <a:solidFill>
                  <a:srgbClr val="FF00FF"/>
                </a:solidFill>
                <a:latin typeface="bubblegums" charset="0"/>
              </a:rPr>
              <a:t>letras</a:t>
            </a:r>
          </a:p>
          <a:p>
            <a:pPr>
              <a:buNone/>
            </a:pPr>
            <a:r>
              <a:rPr lang="es-MX" dirty="0" smtClean="0"/>
              <a:t>     </a:t>
            </a:r>
            <a:r>
              <a:rPr lang="es-MX" dirty="0" smtClean="0">
                <a:solidFill>
                  <a:srgbClr val="7030A0"/>
                </a:solidFill>
                <a:latin typeface="ChiquiFont" charset="0"/>
              </a:rPr>
              <a:t>http://www.dafont.com</a:t>
            </a:r>
            <a:endParaRPr lang="es-ES" dirty="0">
              <a:solidFill>
                <a:srgbClr val="7030A0"/>
              </a:solidFill>
              <a:latin typeface="ChiquiFon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encrypted-tbn0.gstatic.com/images?q=tbn:ANd9GcQ3fUZwP2VAPvejfxBlnsTGL_lj3-iaSeQkq4UnhhqoyIc-9r6B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9" y="0"/>
            <a:ext cx="9144000" cy="71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ERuYr8-CBWE/TgtRiGmHsgI/AAAAAAAAFDI/zLu5xmeo9hg/s1600/Ni%25C3%25B1os.gif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45" y="116632"/>
            <a:ext cx="9111440" cy="67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cultura titul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3" y="1844824"/>
            <a:ext cx="9144000" cy="6194443"/>
          </a:xfrm>
          <a:prstGeom prst="rect">
            <a:avLst/>
          </a:prstGeom>
        </p:spPr>
      </p:pic>
      <p:pic>
        <p:nvPicPr>
          <p:cNvPr id="9" name="mi cultura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mi cultura.wav"/>
          </p:nvPr>
        </p:nvPicPr>
        <p:blipFill>
          <a:blip r:embed="rId7"/>
          <a:stretch>
            <a:fillRect/>
          </a:stretch>
        </p:blipFill>
        <p:spPr>
          <a:xfrm>
            <a:off x="-642974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2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s-MX" sz="6600" dirty="0" smtClean="0">
                <a:solidFill>
                  <a:srgbClr val="FF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Forte" pitchFamily="66" charset="0"/>
              </a:rPr>
              <a:t>Introducción</a:t>
            </a:r>
            <a:r>
              <a:rPr lang="es-MX" dirty="0" smtClean="0"/>
              <a:t> </a:t>
            </a:r>
            <a:endParaRPr lang="es-ES" dirty="0"/>
          </a:p>
        </p:txBody>
      </p:sp>
      <p:pic>
        <p:nvPicPr>
          <p:cNvPr id="1026" name="Picture 2" descr="C:\Users\COMPUTO 16\Desktop\television 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643866" cy="6000792"/>
          </a:xfrm>
          <a:prstGeom prst="rect">
            <a:avLst/>
          </a:prstGeom>
          <a:noFill/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es-ES_tradnl" dirty="0" smtClean="0">
                <a:solidFill>
                  <a:srgbClr val="00B0F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parajita" pitchFamily="34" charset="0"/>
                <a:cs typeface="Aparajita" pitchFamily="34" charset="0"/>
              </a:rPr>
              <a:t>Ver video</a:t>
            </a:r>
            <a:endParaRPr lang="es-ES" dirty="0">
              <a:solidFill>
                <a:srgbClr val="00B0F0"/>
              </a:solidFill>
              <a:effectLst>
                <a:reflection blurRad="6350" stA="55000" endA="50" endPos="85000" dist="29997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5410" t="40039" r="24387" b="28711"/>
          <a:stretch>
            <a:fillRect/>
          </a:stretch>
        </p:blipFill>
        <p:spPr bwMode="auto">
          <a:xfrm>
            <a:off x="2357422" y="3429000"/>
            <a:ext cx="392909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MX" sz="5400" dirty="0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Arial Rounded MT Bold" pitchFamily="34" charset="0"/>
              </a:rPr>
              <a:t>Me</a:t>
            </a:r>
            <a:r>
              <a:rPr lang="es-MX" sz="5400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Arial Rounded MT Bold" pitchFamily="34" charset="0"/>
              </a:rPr>
              <a:t>nú</a:t>
            </a:r>
            <a:r>
              <a:rPr lang="es-MX" sz="5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s-MX" sz="5400" dirty="0" smtClean="0"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Arial Rounded MT Bold" pitchFamily="34" charset="0"/>
              </a:rPr>
              <a:t>Pri</a:t>
            </a:r>
            <a:r>
              <a:rPr lang="es-MX" sz="5400" dirty="0" smtClean="0">
                <a:solidFill>
                  <a:srgbClr val="FF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Arial Rounded MT Bold" pitchFamily="34" charset="0"/>
              </a:rPr>
              <a:t>nci</a:t>
            </a:r>
            <a:r>
              <a:rPr lang="es-MX" sz="5400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Arial Rounded MT Bold" pitchFamily="34" charset="0"/>
              </a:rPr>
              <a:t>pal</a:t>
            </a:r>
            <a:r>
              <a:rPr lang="es-MX" sz="5400" dirty="0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Arial Rounded MT Bold" pitchFamily="34" charset="0"/>
              </a:rPr>
              <a:t> </a:t>
            </a:r>
            <a:endParaRPr lang="es-ES" sz="5400" dirty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Arial Rounded MT Bold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-2374270" y="-193185"/>
            <a:ext cx="2028825" cy="2257425"/>
            <a:chOff x="252504" y="1311849"/>
            <a:chExt cx="2028825" cy="2257425"/>
          </a:xfrm>
        </p:grpSpPr>
        <p:pic>
          <p:nvPicPr>
            <p:cNvPr id="1026" name="Picture 2" descr="E:\computacion v\imagenes\0VBCAUATQQMCAAVQVXYCAGXLM97CALMP5PDCAW4OW5KCASDSI0PCA56U936CAE16AUQCA64ZPVPCA5NVF7YCA603ZISCAATY09RCA7J8DTMCAUJ81QMCAHPJ53ACANRFJFZCACA5MYYCA2Y4FLD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lum bright="70000" contrast="-70000"/>
            </a:blip>
            <a:srcRect/>
            <a:stretch>
              <a:fillRect/>
            </a:stretch>
          </p:blipFill>
          <p:spPr bwMode="auto">
            <a:xfrm rot="350661">
              <a:off x="252504" y="1311849"/>
              <a:ext cx="2028825" cy="225742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10" name="9 CuadroTexto"/>
            <p:cNvSpPr txBox="1"/>
            <p:nvPr/>
          </p:nvSpPr>
          <p:spPr>
            <a:xfrm rot="733725">
              <a:off x="428596" y="2882768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>
                  <a:solidFill>
                    <a:srgbClr val="92D050"/>
                  </a:solidFill>
                </a:rPr>
                <a:t>bailables</a:t>
              </a:r>
              <a:endParaRPr lang="es-ES" sz="24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643174" y="7000900"/>
            <a:ext cx="3038475" cy="1504950"/>
            <a:chOff x="2571736" y="2714620"/>
            <a:chExt cx="3038475" cy="1504950"/>
          </a:xfrm>
        </p:grpSpPr>
        <p:pic>
          <p:nvPicPr>
            <p:cNvPr id="1028" name="Picture 4" descr="E:\computacion v\imagenes\OWNCA91GS4SCAG41YVNCAAZ8078CACK6HZ6CATOJ6GQCA7LS8RYCA2DJ6GJCACRLO96CAI2605XCA4IUB45CA5DJP2TCAPE6DKICAPN9HV5CARKW2V5CAZKAW3KCA111WXCCAB8VXJACA8Y1H3W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571736" y="2714620"/>
              <a:ext cx="3038475" cy="1504950"/>
            </a:xfrm>
            <a:prstGeom prst="rect">
              <a:avLst/>
            </a:prstGeom>
            <a:noFill/>
          </p:spPr>
        </p:pic>
        <p:sp>
          <p:nvSpPr>
            <p:cNvPr id="12" name="11 CuadroTexto"/>
            <p:cNvSpPr txBox="1"/>
            <p:nvPr/>
          </p:nvSpPr>
          <p:spPr>
            <a:xfrm>
              <a:off x="3214678" y="3786190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 smtClean="0">
                  <a:solidFill>
                    <a:srgbClr val="FF0000"/>
                  </a:solidFill>
                </a:rPr>
                <a:t>Color de piel</a:t>
              </a:r>
              <a:endParaRPr lang="es-E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9572660" y="-1081090"/>
            <a:ext cx="2151883" cy="2162179"/>
            <a:chOff x="5693195" y="1710276"/>
            <a:chExt cx="2151883" cy="2162179"/>
          </a:xfrm>
        </p:grpSpPr>
        <p:pic>
          <p:nvPicPr>
            <p:cNvPr id="1027" name="Picture 3" descr="E:\computacion v\imagenes\images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>
              <a:lum bright="70000" contrast="-70000"/>
            </a:blip>
            <a:srcRect/>
            <a:stretch>
              <a:fillRect/>
            </a:stretch>
          </p:blipFill>
          <p:spPr bwMode="auto">
            <a:xfrm rot="21377837">
              <a:off x="5693195" y="1710276"/>
              <a:ext cx="2151883" cy="2162179"/>
            </a:xfrm>
            <a:prstGeom prst="rect">
              <a:avLst/>
            </a:prstGeom>
            <a:noFill/>
          </p:spPr>
        </p:pic>
        <p:sp>
          <p:nvSpPr>
            <p:cNvPr id="14" name="13 CuadroTexto"/>
            <p:cNvSpPr txBox="1"/>
            <p:nvPr/>
          </p:nvSpPr>
          <p:spPr>
            <a:xfrm>
              <a:off x="6215074" y="335756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>
                  <a:solidFill>
                    <a:srgbClr val="00B0F0"/>
                  </a:solidFill>
                </a:rPr>
                <a:t>Vestimenta </a:t>
              </a:r>
              <a:endParaRPr lang="es-E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-3000428" y="7429528"/>
            <a:ext cx="2209800" cy="2072887"/>
            <a:chOff x="310229" y="4318108"/>
            <a:chExt cx="2209800" cy="2072887"/>
          </a:xfrm>
        </p:grpSpPr>
        <p:pic>
          <p:nvPicPr>
            <p:cNvPr id="1030" name="Picture 6" descr="E:\computacion v\imagenes\QT3CANTGG7OCA4HFYOHCANK73HLCANY1YG1CA8SR7NDCAJQOIOJCAENSTHFCAJLV4XFCA8URMHNCAA625U5CAD38260CAXRE9GQCAOB63XZCADNQZNECABYSXVECAJ73ABECAW5X9TICA8I3WW0.jpg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>
              <a:lum bright="70000" contrast="-70000"/>
            </a:blip>
            <a:srcRect/>
            <a:stretch>
              <a:fillRect/>
            </a:stretch>
          </p:blipFill>
          <p:spPr bwMode="auto">
            <a:xfrm rot="337387">
              <a:off x="310229" y="4318108"/>
              <a:ext cx="2209800" cy="2066925"/>
            </a:xfrm>
            <a:prstGeom prst="rect">
              <a:avLst/>
            </a:prstGeom>
            <a:noFill/>
          </p:spPr>
        </p:pic>
        <p:sp>
          <p:nvSpPr>
            <p:cNvPr id="15" name="14 CuadroTexto"/>
            <p:cNvSpPr txBox="1"/>
            <p:nvPr/>
          </p:nvSpPr>
          <p:spPr>
            <a:xfrm>
              <a:off x="642910" y="5929330"/>
              <a:ext cx="952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dirty="0" smtClean="0">
                  <a:solidFill>
                    <a:srgbClr val="7030A0"/>
                  </a:solidFill>
                </a:rPr>
                <a:t>Casas </a:t>
              </a:r>
              <a:endParaRPr lang="es-E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9144000" y="6858000"/>
            <a:ext cx="2466975" cy="1847850"/>
            <a:chOff x="5933372" y="4318322"/>
            <a:chExt cx="2466975" cy="1847850"/>
          </a:xfrm>
        </p:grpSpPr>
        <p:pic>
          <p:nvPicPr>
            <p:cNvPr id="1029" name="Picture 5" descr="E:\computacion v\imagenes\PYHCA3697RKCAMSSHF0CAHN9YZXCAKVQU5OCA9FNCENCACR20W5CAKYAYDCCA1VRAD0CAUQHZJQCADVXAVTCATJ4ZIGCATXQG22CAZHRYTWCAEQ3VGXCAUOYE9TCAS41DJNCANA4KAVCAG0KFOA.jpg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>
              <a:lum bright="70000" contrast="-70000"/>
            </a:blip>
            <a:srcRect/>
            <a:stretch>
              <a:fillRect/>
            </a:stretch>
          </p:blipFill>
          <p:spPr bwMode="auto">
            <a:xfrm rot="21301456">
              <a:off x="5933372" y="4318322"/>
              <a:ext cx="2466975" cy="1847850"/>
            </a:xfrm>
            <a:prstGeom prst="rect">
              <a:avLst/>
            </a:prstGeom>
            <a:noFill/>
          </p:spPr>
        </p:pic>
        <p:sp>
          <p:nvSpPr>
            <p:cNvPr id="18" name="17 CuadroTexto"/>
            <p:cNvSpPr txBox="1"/>
            <p:nvPr/>
          </p:nvSpPr>
          <p:spPr>
            <a:xfrm>
              <a:off x="6572264" y="5500702"/>
              <a:ext cx="13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smtClean="0">
                  <a:solidFill>
                    <a:srgbClr val="FFC000"/>
                  </a:solidFill>
                </a:rPr>
                <a:t>Música</a:t>
              </a:r>
              <a:r>
                <a:rPr lang="es-MX" dirty="0" smtClean="0"/>
                <a:t> </a:t>
              </a:r>
              <a:endParaRPr lang="es-ES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14792 L 0.27188 0.1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lb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0.12199 L -0.27882 0.443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stime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6598 L 0.02118 -0.556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lor de pi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29 -0.09676 L 0.33229 -0.430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59 -0.05717 L -0.31997 -0.36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us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t3.gstatic.com/images?q=tbn:ANd9GcRlyDsxd1NEVTqaXjQeVHNQdZK9w9991EKogi7r1rdDDjTI4h46"/>
          <p:cNvPicPr>
            <a:picLocks noChangeAspect="1" noChangeArrowheads="1"/>
          </p:cNvPicPr>
          <p:nvPr/>
        </p:nvPicPr>
        <p:blipFill>
          <a:blip r:embed="rId2"/>
          <a:srcRect r="45327" b="53404"/>
          <a:stretch>
            <a:fillRect/>
          </a:stretch>
        </p:blipFill>
        <p:spPr bwMode="auto">
          <a:xfrm>
            <a:off x="642910" y="2285992"/>
            <a:ext cx="2000264" cy="1872042"/>
          </a:xfrm>
          <a:prstGeom prst="rect">
            <a:avLst/>
          </a:prstGeom>
          <a:noFill/>
        </p:spPr>
      </p:pic>
      <p:pic>
        <p:nvPicPr>
          <p:cNvPr id="7" name="Picture 4" descr="http://t3.gstatic.com/images?q=tbn:ANd9GcRlyDsxd1NEVTqaXjQeVHNQdZK9w9991EKogi7r1rdDDjTI4h46"/>
          <p:cNvPicPr>
            <a:picLocks noChangeAspect="1" noChangeArrowheads="1"/>
          </p:cNvPicPr>
          <p:nvPr/>
        </p:nvPicPr>
        <p:blipFill>
          <a:blip r:embed="rId2"/>
          <a:srcRect l="51636" b="56170"/>
          <a:stretch>
            <a:fillRect/>
          </a:stretch>
        </p:blipFill>
        <p:spPr bwMode="auto">
          <a:xfrm>
            <a:off x="5786446" y="1785926"/>
            <a:ext cx="1857388" cy="184845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MX" sz="8900" dirty="0" smtClean="0"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bubblegums" pitchFamily="2" charset="0"/>
              </a:rPr>
              <a:t>bailables</a:t>
            </a:r>
            <a:r>
              <a:rPr lang="es-MX" dirty="0" smtClean="0">
                <a:effectLst/>
                <a:latin typeface="bubblegums" pitchFamily="2" charset="0"/>
              </a:rPr>
              <a:t> </a:t>
            </a:r>
            <a:endParaRPr lang="es-ES" dirty="0">
              <a:effectLst/>
              <a:latin typeface="bubblegums" pitchFamily="2" charset="0"/>
            </a:endParaRPr>
          </a:p>
        </p:txBody>
      </p:sp>
      <p:sp>
        <p:nvSpPr>
          <p:cNvPr id="3" name="2 Flecha derecha">
            <a:hlinkClick r:id="rId3" action="ppaction://hlinksldjump"/>
          </p:cNvPr>
          <p:cNvSpPr/>
          <p:nvPr/>
        </p:nvSpPr>
        <p:spPr>
          <a:xfrm flipH="1">
            <a:off x="571472" y="5857892"/>
            <a:ext cx="1857388" cy="50006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8" name="Picture 4" descr="http://t3.gstatic.com/images?q=tbn:ANd9GcRlyDsxd1NEVTqaXjQeVHNQdZK9w9991EKogi7r1rdDDjTI4h46"/>
          <p:cNvPicPr>
            <a:picLocks noChangeAspect="1" noChangeArrowheads="1"/>
          </p:cNvPicPr>
          <p:nvPr/>
        </p:nvPicPr>
        <p:blipFill>
          <a:blip r:embed="rId2"/>
          <a:srcRect t="47873" r="47430"/>
          <a:stretch>
            <a:fillRect/>
          </a:stretch>
        </p:blipFill>
        <p:spPr bwMode="auto">
          <a:xfrm>
            <a:off x="2071670" y="4143380"/>
            <a:ext cx="1643074" cy="1789103"/>
          </a:xfrm>
          <a:prstGeom prst="rect">
            <a:avLst/>
          </a:prstGeom>
          <a:noFill/>
        </p:spPr>
      </p:pic>
      <p:pic>
        <p:nvPicPr>
          <p:cNvPr id="6" name="Picture 4" descr="http://t3.gstatic.com/images?q=tbn:ANd9GcRlyDsxd1NEVTqaXjQeVHNQdZK9w9991EKogi7r1rdDDjTI4h46"/>
          <p:cNvPicPr>
            <a:picLocks noChangeAspect="1" noChangeArrowheads="1"/>
          </p:cNvPicPr>
          <p:nvPr/>
        </p:nvPicPr>
        <p:blipFill>
          <a:blip r:embed="rId2"/>
          <a:srcRect l="52103" t="44256"/>
          <a:stretch>
            <a:fillRect/>
          </a:stretch>
        </p:blipFill>
        <p:spPr bwMode="auto">
          <a:xfrm>
            <a:off x="7072330" y="4143380"/>
            <a:ext cx="1229711" cy="1571636"/>
          </a:xfrm>
          <a:prstGeom prst="rect">
            <a:avLst/>
          </a:prstGeom>
          <a:noFill/>
        </p:spPr>
      </p:pic>
      <p:pic>
        <p:nvPicPr>
          <p:cNvPr id="6150" name="Picture 6" descr="http://t1.gstatic.com/images?q=tbn:ANd9GcSax3xVMT4LliY-dDfEX4vNUD1X9RssIk8hpv5Dsoh2yxQ7o7k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214686"/>
            <a:ext cx="1357322" cy="16077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575048"/>
          </a:xfrm>
        </p:spPr>
        <p:txBody>
          <a:bodyPr>
            <a:prstTxWarp prst="textArchUp">
              <a:avLst/>
            </a:prstTxWarp>
            <a:noAutofit/>
            <a:scene3d>
              <a:camera prst="isometricOffAxis2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MX" sz="96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Forte" pitchFamily="66" charset="0"/>
              </a:rPr>
              <a:t>C</a:t>
            </a:r>
            <a:r>
              <a:rPr lang="es-MX" sz="96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Forte" pitchFamily="66" charset="0"/>
              </a:rPr>
              <a:t>olor de piel </a:t>
            </a:r>
            <a:endParaRPr lang="es-ES" sz="96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Forte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 flipH="1">
            <a:off x="571472" y="5857892"/>
            <a:ext cx="1857388" cy="50006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4" name="Picture 4" descr="http://2.bp.blogspot.com/-8toJrwKE6Mk/TgiunJc5jhI/AAAAAAAAFCk/8yKOwkgOfuU/s1600/Juegos+de+Presentac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42" y="1714488"/>
            <a:ext cx="6500858" cy="45107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us.123rf.com/400wm/400/400/iimages/iimages1205/iimages120500823/13700131-ilustracion-de-un-nino-mexi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1397224" cy="1857388"/>
          </a:xfrm>
          <a:prstGeom prst="rect">
            <a:avLst/>
          </a:prstGeom>
          <a:noFill/>
        </p:spPr>
      </p:pic>
      <p:pic>
        <p:nvPicPr>
          <p:cNvPr id="4104" name="Picture 8" descr="http://www.sanjuanalmundo.com/enciclopedia_visual/paginas/sanjuan_colonial2_imagenes/vestimen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2495550" cy="25050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MX" sz="8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Bubble 1" pitchFamily="2" charset="0"/>
              </a:rPr>
              <a:t>Vestimenta</a:t>
            </a:r>
            <a:r>
              <a:rPr lang="es-MX" sz="6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 </a:t>
            </a:r>
            <a:endParaRPr lang="es-ES" sz="66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5" name="4 Flecha derecha">
            <a:hlinkClick r:id="rId4" action="ppaction://hlinksldjump"/>
          </p:cNvPr>
          <p:cNvSpPr/>
          <p:nvPr/>
        </p:nvSpPr>
        <p:spPr>
          <a:xfrm flipH="1">
            <a:off x="571472" y="5857892"/>
            <a:ext cx="1857388" cy="50006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http://t2.gstatic.com/images?q=tbn:ANd9GcRFV7issPLLXAMTIc-V4IOzTnEp-DXDRczKTh_aPF1wAxTvqq_un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362449"/>
            <a:ext cx="1828800" cy="2495551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S-4JtqpaX_qOx5VCKQ4waEv4tSrJCgx3P2QfaD4z5mRlpCKswK"/>
          <p:cNvPicPr>
            <a:picLocks noChangeAspect="1" noChangeArrowheads="1"/>
          </p:cNvPicPr>
          <p:nvPr/>
        </p:nvPicPr>
        <p:blipFill>
          <a:blip r:embed="rId6"/>
          <a:srcRect l="24419" r="19767"/>
          <a:stretch>
            <a:fillRect/>
          </a:stretch>
        </p:blipFill>
        <p:spPr bwMode="auto">
          <a:xfrm>
            <a:off x="1928794" y="3500438"/>
            <a:ext cx="1143008" cy="2238376"/>
          </a:xfrm>
          <a:prstGeom prst="rect">
            <a:avLst/>
          </a:prstGeom>
          <a:noFill/>
        </p:spPr>
      </p:pic>
      <p:pic>
        <p:nvPicPr>
          <p:cNvPr id="4106" name="Picture 10" descr="http://t3.gstatic.com/images?q=tbn:ANd9GcQtsdvLy3fNIZvzZQ8cqyEaEAJwHcKs90pCDdrcONHvL6jC1U2-i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786058"/>
            <a:ext cx="1257300" cy="3181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Relaxed"/>
              <a:lightRig rig="threePt" dir="t"/>
            </a:scene3d>
          </a:bodyPr>
          <a:lstStyle/>
          <a:p>
            <a:r>
              <a:rPr lang="es-MX" sz="128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Freestyle Script" pitchFamily="66" charset="0"/>
              </a:rPr>
              <a:t>Casas</a:t>
            </a: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 flipH="1">
            <a:off x="571472" y="5857892"/>
            <a:ext cx="1857388" cy="50006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" name="AutoShape 2" descr="data:image/jpeg;base64,/9j/4AAQSkZJRgABAQAAAQABAAD/2wCEAAkGBhQSEBQUEhQUFRUWFBQUFhYVFBQUFRUYFhUVFBQYGBYXHCYeGBwkHBQVHy8gIycpLCwsFR4xNTAqNSYrLCkBCQoKDgwOGg8PGiwlHyQsKSwsLC0sKSwsLCwsLCksKSwpLCkpLCkpKSkpKSksLCwpLCwsLCkpKSwsLCwsLCwsLP/AABEIAMwA9wMBIgACEQEDEQH/xAAbAAABBQEBAAAAAAAAAAAAAAABAAMEBQYCB//EAE0QAAIBAwEEBQcHCQUGBwEAAAECAwAEERIFBiExE0FRYXEUIjJSgZGhByMzQnKSsSRDU2KCorLBwhUlNGOjRGRzk9HwNYOElLPS4Rb/xAAZAQEAAwEBAAAAAAAAAAAAAAAAAgMEAQX/xAAmEQADAAICAgICAgMBAAAAAAAAAQIDERIhBDETQTJRImEUcYGR/9oADAMBAAIRAxEAPwD2+hSpUAaVClQBpUKVAKjQpUAaVClQBoUqVAGhSpUAqNClQCo0KVAGhSpUAaFKlQCo0KVAKjQpUAaVClQBoUqVAGhSpUAaFGhQCNCia5oAg0c1zSoDrNLNc5pUB1mlmuaVAdZpZrhnx7OZ7Kxm1flSt1Zo7ZXu5QcFYR5ikH68x81ePYTRJvo42l2zbZpZryqfbO0bni862ifo7Yan7tU0mf3QKhPuwsn0893Mf8y5kwfYpArUvFyNbaKH5EI9hLUQwryFdyLQ80dh1Bp5mA8AW4VLj3Ks8Y6AeOuUn3680fi2h88s9To15em49qPREyHtS5nT8Hpw7oNn5q/2hGPVFwZAP+YCfjVTw0iaypnplCvPYbPacJBi2gsw45S6t1wezz4sMKcPyhXFt/j7JwvIz2p6ePhzLJ6aDr45qDlomqTN/Qqo2DvVbXqa7aZJB1gHDL9pD5y+0VbaqiSOqVchqOqgFRrkGjmgDSoZpZoA0KOaGaANKlQoBUqNKgAa5NdGuaAVKjSJoAUaFCaUKpZiAAMkkgAAcSSTyxQBNZbeXfuO2foYla4uTyhjx5vfK54Rr48ap9pb2T35MWzyY4AcSXuM6u1bdTzPVrPDnils7YMVsmmJcZ4sx853brZ2PEmrseJ0+yrJk4+iov7e5vON/LlOq2gLJCB+u3pSnx4d1Vq7Ia1JNqqmNm1PCTpAOMZiY8AcEcG4eFayWOockdetjxQl0ebku2+yog3hiyFl1QMeqYaB7JOKH2GrqI5GQQQeRBBB8COBqo2xdrFCzsurGMJjOticIuDzJPCpWwPk8jjt06R5o52y8rQSmPzm49HpwVKry5dVcy5XjevZ3FjV9+i1jqTGKgHdadfob6QDsnhhuD97CGiNm368pbN/GOZD8GOPZWZ5k/ouWJr7LaMVISqRRtAfmrNvCedPxQ1D2ZvRdSx9ItkpGqROF0oOqN2jbgyesp6+yqnWy1To1gois4d5Lof7CRw+tdQ/HAJ8MVGm3nvT6FrAn/FuSx90aGoqKfpHXaX2WG19zoJn6VNUE49GeA9HICOWccHHc1QIPlDlsLhLXaTxyKwJW5jGGCjA+fhGSv2h25qhudsXr3AiuZzGkgygtlESsRxaMyHLg4xyIzxq62RsqKLISNRq9I4yzdupmyW9pqa8aqT2c+dS9HpVrdLIodGDKwyrKQQw7QRzp2vMII5dlkzWoaS0yWntRxMY5tLb55Y5lORAr0TZe1I7iFJYmDo6hlZeRB/n1EdR4VjqXL0zVLVLaJdLFKiDUToKVGkDQApV1mhQBpUaVAClSpUACaFHFCgFSpCuZHAGTyHHs5cT8KAavL1IkZ5GCogLMzHCqAMkk9VeS7zb0TXzjEcv9nA+eiEJcXKj6+k8ejyPRBBIqftnah2pLwz5FE3mDkLqQHGsj9Ev1R9Y8eVSRb1uweLyXKjHm8ji+Mlxsi7glgU2xXogNIC+aEx9UrzUjsIzxp6RKyl1sEF+kjZ4Jv0sR0se519Fx4in4tu3cXC4gWdR+ctuEni0D8/2TUnjcHFasuZUqHKlCw3ltrglY5V1jgY3+blU8sGN8HNSZUHXy7e7rq/HkKLhmfWETXqKeKWwWZh1GV89CMfqgM/jitQLusju3cao3m/TyvMPsHCRe5FHvq2FzVvxu1yZH5FP8S6F1XflVUgua6F1UXgO/MXYuqpd0eK3an6t9dD7xWQfx115VTe5ZHSX4/3sN96CM1my43GmXY657RbTRVBnhq7ljqFNDU8eQjcGa2tstZo2RuGcEMPSVhxVlPaDiluxtBpIysn0sTGOX7Q5NjsYYI8T2VbTwVntonya5jufzbFYZ/BjiKQ/ZY4Pc1aae1spn9G3taowx2TP0sa/kErZuEGSLZ2OBMi9UZydQHLnwqTc7xQQMEdiZTyhjBkmbwjXj7TgVU7ZuLifQLlDbWMh0SBXHTkNwTpzgiONjlSFPDrNeZk02b42kenwzBgCCCCAQQcgg8iO0d9O159uxdnZ9wtlIT5NK35G7MSUbmbZifaVPeR116AprM1r2Xp79CpUqVcOioilSFAdUKVKgDQpUqARrmjQoBE1gN7dpG9nayiYiGMjyyRTjV2WykdZ5uRyGB11P+UXfTyKAJGR082VjyCwiUYDzOAPRTPtPtqPsDZMcNuiRNrUjUZM5MrNxaQkcyx41bjS3tleSml0cw2QVQqgAKAABwAA4YAp0W9TuhrsQ1s+UyfGQPJqrdu3bRIqRKGnmYxwqeWcZZ26tKDzifZWi6Ks/sM+UXdzcEebGfI4c/5ZzcMPtSNjwjqLy/RKcZwm6FuIVjljSYgszPIoZnkY5kfUeI1Hjz5EVW3G6SBSsU1xCjAgokpKHIIPmvqxz6iK18y1AmSp49P2QvaMemxrmFQsVxG6gAATQ8QAMAAxFfiK5L3q81tX+y00Z/eBFaSZahyLXoY4WumZLv8AaKV9rXCAl7UnAJzFNGwAAyc6tJp622tK8ayCyvCjgMrCJW1A8QQA+SMVzvFOUtJyOfRsB4thf51vrO0EUSRjlGixj9hQv8qz58t46Sl/+l2HHNztowh23j0oLxftWsv9INObtbxLBPdtPFcosrQshNrMc6YtL5wPN44rcs9NM1Z8l1lWmXzMQ9oqjv5bn0UumHatpPxPYNSio774FvQsr09Q1RxxjPeXfgO/FW0j+NMOa5OL+zlZf6KWw2zd3ZkWC2ii6OTo5DcT5KNjVxSMHIwRgg4NSJNzZZwRdXRKsMNHbxrEhHDILPqc8u6mIZPJ9pI44JdoYZOWOliBeJvEqGHHsFappag1W9E051tDGytiwWq6YI1Ttb0nb7Ttlm9pp+6jWRGRwGRgVZSAQQeYIptpqaaapLGcdlLDarIklhcktpUNExJ1tFkCNw3PpI2wCRx4A8jWh3L3idy9pcnNxAE8/wDTxHgsw788G7D41n94IXZVlh+mhYyRj1xgiSM9zKSPECo9/K00cF9Z/TRDpIweGtD9LA/cQCO4rmoZMW0Sx5Ej1WhVbu/tyO7t0niOUcZGfSUjgyMOoqQQashWI1hpClSFAdClQpUAqVGhQApi8ulijaR2CoiszMeQUDJNSCKwHyk3nTvBs5Cfnj01wQcabeM8QftsMeyupbejjeuys2IWupZb+YEGYaIEYfR2wPmDjyL+kfGun2O8La7KXoTkloSNdvIefFM+Ye9MeFXGABgDAHADsAGBTbNXpTjWtGCsj3sgW+/qRssd8nksjeixYPA+MAlZBy/aArURShlDKQynkynKnwI4GvP0YTbQlY4KwRi3HWNb4eXgeHo6VqdFuygOq3kltX5/MNiPPfAfM9wFQrA9bRNZV6ZqNs7RFvbTTH83FJIM9ZVSVHvAHtqLuns7oLKBG9LQHc9ZeTMjk/tOazu3dl7SkgaISW9yjMhbKG3mKq6uVyCYzq06eXXVs2+XR/4izvLcdpi6ZB3aoS34VmZd9F9ItQZkriz3qtJh83cxEjGVLBGGeXmvhvhUuRM8ert6vfV2NldyVMyVBmSrWZagTrXpY6MFyZ7b8epI06pLi3jI7Q0q5/CvRZDxPifxrBbSTM9kvbeQ/u6m/prdFqyeS95DTg/Abc00xpxqZY1CUSpjbmmHNOuaYc1fKKWUm9aHyZpE9OBkuE8Ym1H3rqHtrQrdh1Vl5MAw8CAR+NQpUDKQRkEEHhwweB+BNZ3Yu8kMNtHHLKivHqhKk5Y9GxRSFXjxAHVSpXM7NPj0axpqaeaqAbxs/wBDbzOvU7gQIe8F/OPsFd7Fgnu5JklmWDoyuUgUs7I6gqwlfkM5X0eqpVUwts4pqnonX21Y4gDI4XPBQclmPYqjifZUPYuy7tjIIV8ngdzIrTpmVS2Ok6OHOMEgMNeMEnga1WzN34Lc5jjGs85GJeQ+Ltk8+rNWWayXmd/0aIxqTMbv2/8AZl4sWt2t70nzpGBKXQ48wBgSLn2qK9EWsbvHs1bm2khJwWGUYc0dTqjYd4YA1ablbxG7tQzjEyMYp19WVODcOw8GHc1ZLnXZpit9GgxSFEUhVZYKlRFKgBQNdUCKAbklCgknAAJJPIAcSfdXl27s5uJLi+YY8ok0xcMYt4joi4d/Fs1o/lJv26BLWJist4/QhgcFIxh52z9gEeL1jdmbAmFxcLs+UQwQFIhHKXlikm06pcZOYwMqDp66vw/xfJlWXtaRqS1RL27WKN5G9FFZz4KMmq1t4jCQl7E1uc4Enp278ccJV4LnsbBqJvXcCSKKBDnymVVypyDGuZJcEcxhce2vRVJrowuWn2MbswstuhfOuTMz556pTr/AitLayVTz3CRjLsqD9ZlX8SKZg3qgziNmmPZBG8p8MqNPxrRbmZS2Z5VVTeja271NU9lY+Lbt0forCXuM8scAx4ZZvhTo21tAc7a0/wDcy8PH5s5rzLW/R6EvXsvb/YdvP9NBFJjreNWI8DzrI7I3Rt2u71U6WJIpIVjEM8sYQtFrcr52OZ6xU5t6rxfSson7OjuQCPHpFFR90tvJ5TdCdWt5bicSRxyY85REqYEg8wnzeWc8ag4pfRNUv2WLbpSr9Ff3IHZMsNx7iyg0027F51XkR+1aY/gcVqzXLOKJ1vpnGk/aMTLurfGWGTpbNuhkMigxzoGOkp53nHhhjVox2l6lh49JccfZp4e+r4zU001S1VdnNyihY7RI9CxTv6Wd/gFB+Nc+T7Rb69jH1ejcS+3mPd31dPcUy1xVix0yt2jNbEhvrmHpTcwx+fLGVW11/RyvGSCz9enI4ddSzurMfpL65b7CwQj4KTUzcXjbzDsvLsDw6UkeHOr54qrVFlIyDblQHjL0s57ZppHHhpBC0/b7Gii+iijj+woX44rQyRVGkhrVFIz2mVLx1Aa48nuYbjkpPQTdmiQjQx+y+PvmrySCq/aWzxLE8Z+ujL7SCFPsODWitXDRTO5rZrScUzJPVNu7tYzWcLsfP0BX7dafNv8AFfjT8txWGMWzVd66HZris/s3bCWm2ohqAW9TRKueUqfQyd2rinfiod/vLrcRwHKmWOKSfnHEXYKMeuQeBwcDIq42zuei2EscGelX59JGOqRpozrVmbt4EY76ZuPHijuLfLbPSFNEVVbrbbF3aQ3C/nEUkeq2MSL3YYEVbAV55tFSo0KANck0aibWvhDDJK3KON3Pgqlv5UB5rtnauraF5dtxSyja2hHrPgPMR3lmRKk7MvY7C0iEzee2S2BqeWaQ6nCKOLtk4wO6s1ayE29oknOVpb+4P6qHyhs92p4x4CpENrcYj2sSSFbUtvjJFm3mu4x+cIIk4ccCtjSiEZVuq2aPXe3SYEcVpEwOROouJmU8sxcI08Gz31Qp8lUCZPT3GrzsMjLEqlgQ2lFGADyxW+t51kRXRgyMoZWHJgeIIx201OtchJvsU2vR59s/c82bFo1t7riCRdR4l7MJKNQAx2rzrZ7D3gimBjUGKVRl4GAVlHLIx5rr+suR4UzcJVHtbZ+vDodM0eTFJ1q3PjjmpwMjlWr/AB+S3JQszT7NhMKgzLR2PtXym3WUroY6ldOeh0Yq6+wjh3EV1MKjjeiVra2Vs4qrv7JJV0SKGXng9R6iDzB76t5l/wC+dVt1OqcXZVx6zKuPHJr0Jaa0zE009yd7s7aeF1tJ2Z8hmglY8XVecb/rrngesCtI89ea7b25C8R6KYNMhEkXRBpGDry9EHgRlePbV1Bv7auikyhSQCQVcAHrGcYODkcOysTxwraTNc3TnbRqXuaZa5qiTee2Y4W4gJ7OlTPuJqR5WDyIPgQaujHJTV1+ic9zTD3FRmc02z9pA8TitCmUUumWO4bfN3Xb5dOT+0I2HHrrTVjNzdpxReWCSWJPyvI6SREzqij5AkZ5c6u33ushzuoOGOUitz7lyT7K8WuqZ6s9pFsyUy8dVA33t2+iFxP/AMG2mcfeKgVEm3tneZYYbGQO0bSqbmRIBoVlVm0jU3Nl4HB40V6DnZcvDUWePAycAdp4D3mov9mbQl+kuILcdlvEZXH7cvAHvC0BuHbk5nM1y3bcSs6/8sYX4VaszRU8SM3sveBEluIYFkuPnzIghUOmJQGcGTIVcPq5mrCTZMs/+JYJH+gickNxz85JgFuXojA48zWmis0jXRGioo5KihV9w4UxMKuxtv2V316KLaGzlNu8SAKvRsqhRgKQMpjs4gVo9j7V6a2hl63jRj3Ngav3gRVZKKh7pzaYpYf0NxKg+w5EqfCT4VPLCbTIYqemXXydSiGa9s+QSYXMQ/yrjiQPB1Ye2t2K8j2XvCjbbtehy2pZ7aVwD0Z83pVUMPSZWQk45Zr1tOVeVknjWj0oe52dUqFKoEg1kflUmYbLmRBl5jHbqMgEmaRUxx8TWurE/KNJqk2dFgENeCRgeyCN5c+wgV1LbOPo8yvXee58mkje3klFtaLG/pCEytJcupAwy4RVyDyr2BUAGAOAGAD2AY/DOfbWP2/c6tpbLHqyXD/dhJ/HNa9JhkeI/GtNbb7M6a10ee2008M89lbSiO2ikLCULqli6QBzbx6jjzTk6sHHCp8W7rnJj2jdq/a5SRO7KFcYz2VUbvTmRJpDjMl1cv8A6mkfBatVfFehi8VPGn9mLJ5Dm2v0P2O1ZDK1vcqqzousMuTHNH+kTs716s1E2jt6FG0BjLJy6OFTK+eoELnT7SKq98l6S3Rm4iKWNjxI1IzLHImQQcEN8K3thZxQLphjSNRwwiheHeRz9tQp1ifEmpjItswdhtm8guJYlt1jE4FwguSQQFCxO2mPJySoJUkEczzqbLPeyelcog/yYFz96Rm9+Km73p+V2LjmXmhPerx9J+KU50FS8eJpN37OZqqepKSfYZkB6S4uZDggZmKgE9elAoq53H3Ys3sreY28LyNH57unSMXUlXOXz9YGu1g4jxH407uBPiwjX1ZJ1+7NJUfKhLXE749PT5GnghVMaFVQOpQFHhgCsHsi0CG5iX0YrudFGOSkhwP362/lNZXZaZvNoAcR5RGwPe1vGSPgKow/xvbLsmqkq949nIYACiHM9sCSi5wZ4w2Dz4g47610u5diSc2lvzPKNV6+6qTeKHCQjtu7Uf6yt/Sa1zXVdzd1uTmLqdMpW3BseqAD7Mkyg+xXFdpuNYj/AGSE/aUsfiasnvBTTX1VqKZJ3KGoN17OP0ba3H/koTw7SQSamRW0SY0pGuOWlEXGeeMCoT39MNtCprA2QeZFw1xVBeSf3raH1re7TPgYnA7+2unv6rHuc7RsT+vcJ9+Akfw13Jg4y2IzKq0bQVy9dUiKzLovIkq1DlWptzKqKWZgqjmzEBR4k8BWal3hefIsYum446ZyUtlPXhzxkxn6o9taYtIpqWxzaV2kS6pGCryyeZPYBzY9wrPwbJlmklkfXDDL0eqL0ZZOjUqCxH0anPIcSBzq/sN3NDdLO/TT+sRhI+rTEnJR+tzNS5VrTNctbKGuO9FEIFivdmaAFVbrQAvmgB4ZF9n869eWvJNqHTcWDdl/APvBl/qr1sVg8tJZOjb4zbjs6oUaFZDQKsD8oU+L7Z47FvH9vRog/irf1ld9tzjedHJHKYp4NXRNjUh1Y1K69anSOI4ip42lSbIWm5aR51tfaoj2naOwcqkM5OhGcrqGjUVXjgZ4mtPabdSVdcbq47VOerPEcx4HjWb2AlwNrMLmLopILVlIDalbpJV0uh9Vgp9xq+2zu9BIHk0mOUIx6WFjG5wpPnFeDDuYHnXo8k22l0YeOkk/Zm90f8HGfWMjfelc1b1V7qpixtx2xKfeSf51aV6eP8V/ow5fzf8AsrN5482c4PD5tjnsxxH4VsbS41Roe1Eb3qprH7ztizn742Hv4fzrTRnSAOWAB7gBWfLO7/4XYnqP+kDeM6rjZ/X+VNw8YJBn2VceS1S3Xn39gvY9xJ92Bh/Otf5PWN3wpo0qeaTKkWtUW6M2IJFHIXV0B4CZsfia1F/tGCDjNLHFjj57qp4dxOa842LvEirIscc0ubidlEUZIKvIWUlzheOanFq60yNS5no3fldQN1l13O0G/wB5iT7lvGKov7SvH9CCOIds0hY+OiP/AK0xu7NeJJdFZ41zcecOg1KzCNMsAXBXhgdfKmaN64oY6XfJmn3tGnyQdt5F+6kj/wAqea9rP7Ta8nMReS2PRSGRcQyJklWTjhzwwa41XQ5rbt4PKv4oatww0nzRDJe/xZePentpprqqVp7vqghP/qGB+MVdCe6IHzEK9uqdm9o0x1oXFfTKHy/aLVpzXGs1SbSu7uOMsFtgBpBy0jHzmCg8gMDPI1djdq6zh7mJR19HbnPfjpHIHurlZol60dWK6W9gLVDuZ1jubF3KqougCzHSBqikUkseA/8A0VNO6Xr3N05xxxIsY+6iDHvriHdW3jOejDt60rNK375IHDuqu8nyTxSJxCh7bL2TfO1H0bmY+rApl/eHmD2tVbcbz3MmRHFHAvU0rdNIOX5tMIPa3vpGPq6uzqHgOqmXSq8fiT7pk78ivpFXc2QkntTcySXGq6jQiVh0WGWQY6FcIBnT1E99ehFOGByA4AcAO4AcqwO1SQImH1bq1b2dOoP8Qr0R1rP5EqMmpLsNVcbZAlWokqVYyLVHt7bkdvpUhnlfhHDGNUkh440qOrh6XIUm9exU7KbeyTQlu/qXtq3+pjx669fFYPdXcuVpBdbRCtKDmGAYaO2BGcnhh5P1uOOqt5WPPkV1tGnDDidMVKiKVUlwq5YUa5agPM9pS/3zeH1YLRPDKu/9R99LbN3ptpznlDL/APG1V9/eL/bG0FyNWqABScMVWFRkDrGTjhTO80+LK4/4L/EY/nXsYJTxJnmZaaynOxY9NtCOyGP+AGplcWyYRB2Ig9ygVzd3kcS6pHVB2swX3Z51vlpSjFSbp6IG8yarV09doo+HPz5UU/Ake2r99xYlz5PNcwc+Cy9IntSXP4isrtDa6zGBY1kZWurcdL0bCLg4bAcgajw6q9DE/wCJrDmfO9y/RsxbiNMx02xrwbRtkW7iLLDcukhtgCFyiPrQNh2IYYPVipm8Gw5lNqJb66l6a6SF1VlgTQVdnwIgD9UcyanRy/3uDn0bF+HZrnUf0/Cn9vyarvZy/wC8Sv8Act3/APtWGk/ZrTQl3NtIuKW8er1mXpG+8+TXF1FWinTIqovIa1ePSRmzSUpGKZ3Xt8i57ryYZ7eCVKlj4/8AfhUjcO3zbSt615dN/qBf6a0+Rk46aKMEb2h/yOgbOr3yWgbWs/8Akl3wFAbOh5JV8bSh5JUl5Jx4EYveu0/I5e/QPHMqD+ePbW4lXifE1nd+IdFhMwHEdGR49NGQT7cVqZI+J8aoy5OVbLscaWiBJHUWSOrJ46YkirsWRqSrkiqO8dWbw1S7V23bwcJZUVupM6pD3BF4mtc5UvbKHjb9FXvMMWzt6rRP3+bNGeHbyr0O6uFRWd2VEXJLMQqgd7HgKw7bGu7+JkitzBG4x0t0TGcZB82FfOPL62K1Vl8nUbFWvpJLxxjhKdMC/ZgXC9XXmsHlZZqto1+PjqZ0yqTbM982jZyDo+TXkoIhB6+iTnM3wrT7t7nQ2hLjVLO30lxKdUr93Yi/qrgVdpEFAAAAAAAAAAA5DA4YrsCsbps1KUgrRoUaiSFSpUqAJrk0a5zQFVtvda2u103EKPjkxGHXvV1wy9XI1gd6PkxuhCyWc5lR8Dop9OtRn6s/M4x9Ycjzr1Ogwqc5Kn0yNTNe0eIQI+votpzS2LEkBEiEUTjq03Z1A/Ctpsvc2ziw8cKOx4iWQ9Mx7w8hPwrbXVkkqFJFV0PNXUMp8QeFZG5+TkREts6d7MniYx85bMe+JvR/ZxU/mp/kVPCl+JUb9t5+z17b0N18AkTnh1U+s1Ue9AvUltWvLcCOCSR2uLcvLEdUehSY8a4+PbkcalWe0UkXVG6uvapBHgez2ivS8TjSejF5CqWhqC4/vKY+rawr96WRv+lS+l17Tsh6qXb/ALqKPxqjsHze3jdnk6e5Cf51Ij2xDb7RieeRY1W2mwWPMtIgAAAJJIB4AUywlibO46byaPRWGarrqOq2PeC6uf8AA2UjIfz91m2i8Qh+cYewU8nyez3H/iF5I6niYLYeTw+BYee48awLKpNbxcjPbX3it4m0NIGckARx5kkP7CZI9tObrbWmtYCs1hfgSSyyhkgL8JHLAFVOpTjHMV6LsTde1tFxbwRx96r5x8XPnH2mrTFMnkVkOxgmPR57/wD3tsvGUXMI7ZrWaNffpIpyP5QNnn/a4R9olT+8BW9IzTUljG3pIjeKKfxFU8yzgjGnfOx4flltx7Zox+Jp8b0WhGRdWxHdNGf6q0I3fts58ngyevoY8+/FNNupZk5NpbE9pgjz+Fd5jgYjfjeC1NjKouYCT0R0rKjMVE0ZbADZPAGpc3yhWAPC5RusdGskmePIFFIz3Vro92LRcFbW3BHLEMYx8Kmw2yr6Kqv2VUfgKOx8ZhBviJOFtaXs57oGiUdmXm0geNJYNqzY0W1rbKfrTTNM4/YjAHxr0JqFc5scEYeL5OJJeN5fTyA8TFCBbRHu83Lke2tFsjdK1tR+TwRxnrYLmQ95kOWPvq2zRzUXTZJJI5ArqhSrh0VKlSoDoUqQpUARSoUqAVIiuiKGKAGKGmu8UKA500dNGiRQDeis1tn5OrW4YyBTBMfz1ueic/aA81/2ga1GKIFdTae0ca37PMNnfJJOJZjNfNokZSehjSOV9K6QWcg6P2K1uxdxrS1OqKFdf6VyZZTwx9I+SPZitCRSrrqn02cUpekc6aGKcIoVEkc4oYrsCiRQDdGugKOmgG6WK7IpAUBzihXZFDFAChXRWligOaVdYpYoDmlRFHFAc0qOKQFAEUqQFHFAClXQFKgP/9k="/>
          <p:cNvSpPr>
            <a:spLocks noChangeAspect="1" noChangeArrowheads="1"/>
          </p:cNvSpPr>
          <p:nvPr/>
        </p:nvSpPr>
        <p:spPr bwMode="auto">
          <a:xfrm>
            <a:off x="0" y="-92868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data:image/jpeg;base64,/9j/4AAQSkZJRgABAQAAAQABAAD/2wCEAAkGBhQSEBQUEhQUFRUWFBQUFhYVFBQUFRUYFhUVFBQYGBYXHCYeGBwkHBQVHy8gIycpLCwsFR4xNTAqNSYrLCkBCQoKDgwOGg8PGiwlHyQsKSwsLC0sKSwsLCwsLCksKSwpLCkpLCkpKSkpKSksLCwpLCwsLCkpKSwsLCwsLCwsLP/AABEIAMwA9wMBIgACEQEDEQH/xAAbAAABBQEBAAAAAAAAAAAAAAABAAMEBQYCB//EAE0QAAIBAwEEBQcHCQUGBwEAAAECAwAEERIFBiExE0FRYXEUIjJSgZGhByMzQnKSsSRDU2KCorLBwhUlNGOjRGRzk9HwNYOElLPS4Rb/xAAZAQEAAwEBAAAAAAAAAAAAAAAAAgMEAQX/xAAmEQADAAICAgICAgMBAAAAAAAAAQIDERIhBDETQTJRImEUcYGR/9oADAMBAAIRAxEAPwD2+hSpUAaVClQBpUKVAKjQpUAaVClQBoUqVAGhSpUAqNClQCo0KVAGhSpUAaFKlQCo0KVAKjQpUAaVClQBoUqVAGhSpUAaFGhQCNCia5oAg0c1zSoDrNLNc5pUB1mlmuaVAdZpZrhnx7OZ7Kxm1flSt1Zo7ZXu5QcFYR5ikH68x81ePYTRJvo42l2zbZpZryqfbO0bni862ifo7Yan7tU0mf3QKhPuwsn0893Mf8y5kwfYpArUvFyNbaKH5EI9hLUQwryFdyLQ80dh1Bp5mA8AW4VLj3Ks8Y6AeOuUn3680fi2h88s9To15em49qPREyHtS5nT8Hpw7oNn5q/2hGPVFwZAP+YCfjVTw0iaypnplCvPYbPacJBi2gsw45S6t1wezz4sMKcPyhXFt/j7JwvIz2p6ePhzLJ6aDr45qDlomqTN/Qqo2DvVbXqa7aZJB1gHDL9pD5y+0VbaqiSOqVchqOqgFRrkGjmgDSoZpZoA0KOaGaANKlQoBUqNKgAa5NdGuaAVKjSJoAUaFCaUKpZiAAMkkgAAcSSTyxQBNZbeXfuO2foYla4uTyhjx5vfK54Rr48ap9pb2T35MWzyY4AcSXuM6u1bdTzPVrPDnils7YMVsmmJcZ4sx853brZ2PEmrseJ0+yrJk4+iov7e5vON/LlOq2gLJCB+u3pSnx4d1Vq7Ia1JNqqmNm1PCTpAOMZiY8AcEcG4eFayWOockdetjxQl0ebku2+yog3hiyFl1QMeqYaB7JOKH2GrqI5GQQQeRBBB8COBqo2xdrFCzsurGMJjOticIuDzJPCpWwPk8jjt06R5o52y8rQSmPzm49HpwVKry5dVcy5XjevZ3FjV9+i1jqTGKgHdadfob6QDsnhhuD97CGiNm368pbN/GOZD8GOPZWZ5k/ouWJr7LaMVISqRRtAfmrNvCedPxQ1D2ZvRdSx9ItkpGqROF0oOqN2jbgyesp6+yqnWy1To1gois4d5Lof7CRw+tdQ/HAJ8MVGm3nvT6FrAn/FuSx90aGoqKfpHXaX2WG19zoJn6VNUE49GeA9HICOWccHHc1QIPlDlsLhLXaTxyKwJW5jGGCjA+fhGSv2h25qhudsXr3AiuZzGkgygtlESsRxaMyHLg4xyIzxq62RsqKLISNRq9I4yzdupmyW9pqa8aqT2c+dS9HpVrdLIodGDKwyrKQQw7QRzp2vMII5dlkzWoaS0yWntRxMY5tLb55Y5lORAr0TZe1I7iFJYmDo6hlZeRB/n1EdR4VjqXL0zVLVLaJdLFKiDUToKVGkDQApV1mhQBpUaVAClSpUACaFHFCgFSpCuZHAGTyHHs5cT8KAavL1IkZ5GCogLMzHCqAMkk9VeS7zb0TXzjEcv9nA+eiEJcXKj6+k8ejyPRBBIqftnah2pLwz5FE3mDkLqQHGsj9Ev1R9Y8eVSRb1uweLyXKjHm8ji+Mlxsi7glgU2xXogNIC+aEx9UrzUjsIzxp6RKyl1sEF+kjZ4Jv0sR0se519Fx4in4tu3cXC4gWdR+ctuEni0D8/2TUnjcHFasuZUqHKlCw3ltrglY5V1jgY3+blU8sGN8HNSZUHXy7e7rq/HkKLhmfWETXqKeKWwWZh1GV89CMfqgM/jitQLusju3cao3m/TyvMPsHCRe5FHvq2FzVvxu1yZH5FP8S6F1XflVUgua6F1UXgO/MXYuqpd0eK3an6t9dD7xWQfx115VTe5ZHSX4/3sN96CM1my43GmXY657RbTRVBnhq7ljqFNDU8eQjcGa2tstZo2RuGcEMPSVhxVlPaDiluxtBpIysn0sTGOX7Q5NjsYYI8T2VbTwVntonya5jufzbFYZ/BjiKQ/ZY4Pc1aae1spn9G3taowx2TP0sa/kErZuEGSLZ2OBMi9UZydQHLnwqTc7xQQMEdiZTyhjBkmbwjXj7TgVU7ZuLifQLlDbWMh0SBXHTkNwTpzgiONjlSFPDrNeZk02b42kenwzBgCCCCAQQcgg8iO0d9O159uxdnZ9wtlIT5NK35G7MSUbmbZifaVPeR116AprM1r2Xp79CpUqVcOioilSFAdUKVKgDQpUqARrmjQoBE1gN7dpG9nayiYiGMjyyRTjV2WykdZ5uRyGB11P+UXfTyKAJGR082VjyCwiUYDzOAPRTPtPtqPsDZMcNuiRNrUjUZM5MrNxaQkcyx41bjS3tleSml0cw2QVQqgAKAABwAA4YAp0W9TuhrsQ1s+UyfGQPJqrdu3bRIqRKGnmYxwqeWcZZ26tKDzifZWi6Ks/sM+UXdzcEebGfI4c/5ZzcMPtSNjwjqLy/RKcZwm6FuIVjljSYgszPIoZnkY5kfUeI1Hjz5EVW3G6SBSsU1xCjAgokpKHIIPmvqxz6iK18y1AmSp49P2QvaMemxrmFQsVxG6gAATQ8QAMAAxFfiK5L3q81tX+y00Z/eBFaSZahyLXoY4WumZLv8AaKV9rXCAl7UnAJzFNGwAAyc6tJp622tK8ayCyvCjgMrCJW1A8QQA+SMVzvFOUtJyOfRsB4thf51vrO0EUSRjlGixj9hQv8qz58t46Sl/+l2HHNztowh23j0oLxftWsv9INObtbxLBPdtPFcosrQshNrMc6YtL5wPN44rcs9NM1Z8l1lWmXzMQ9oqjv5bn0UumHatpPxPYNSio774FvQsr09Q1RxxjPeXfgO/FW0j+NMOa5OL+zlZf6KWw2zd3ZkWC2ii6OTo5DcT5KNjVxSMHIwRgg4NSJNzZZwRdXRKsMNHbxrEhHDILPqc8u6mIZPJ9pI44JdoYZOWOliBeJvEqGHHsFappag1W9E051tDGytiwWq6YI1Ttb0nb7Ttlm9pp+6jWRGRwGRgVZSAQQeYIptpqaaapLGcdlLDarIklhcktpUNExJ1tFkCNw3PpI2wCRx4A8jWh3L3idy9pcnNxAE8/wDTxHgsw788G7D41n94IXZVlh+mhYyRj1xgiSM9zKSPECo9/K00cF9Z/TRDpIweGtD9LA/cQCO4rmoZMW0Sx5Ej1WhVbu/tyO7t0niOUcZGfSUjgyMOoqQQashWI1hpClSFAdClQpUAqVGhQApi8ulijaR2CoiszMeQUDJNSCKwHyk3nTvBs5Cfnj01wQcabeM8QftsMeyupbejjeuys2IWupZb+YEGYaIEYfR2wPmDjyL+kfGun2O8La7KXoTkloSNdvIefFM+Ye9MeFXGABgDAHADsAGBTbNXpTjWtGCsj3sgW+/qRssd8nksjeixYPA+MAlZBy/aArURShlDKQynkynKnwI4GvP0YTbQlY4KwRi3HWNb4eXgeHo6VqdFuygOq3kltX5/MNiPPfAfM9wFQrA9bRNZV6ZqNs7RFvbTTH83FJIM9ZVSVHvAHtqLuns7oLKBG9LQHc9ZeTMjk/tOazu3dl7SkgaISW9yjMhbKG3mKq6uVyCYzq06eXXVs2+XR/4izvLcdpi6ZB3aoS34VmZd9F9ItQZkriz3qtJh83cxEjGVLBGGeXmvhvhUuRM8ert6vfV2NldyVMyVBmSrWZagTrXpY6MFyZ7b8epI06pLi3jI7Q0q5/CvRZDxPifxrBbSTM9kvbeQ/u6m/prdFqyeS95DTg/Abc00xpxqZY1CUSpjbmmHNOuaYc1fKKWUm9aHyZpE9OBkuE8Ym1H3rqHtrQrdh1Vl5MAw8CAR+NQpUDKQRkEEHhwweB+BNZ3Yu8kMNtHHLKivHqhKk5Y9GxRSFXjxAHVSpXM7NPj0axpqaeaqAbxs/wBDbzOvU7gQIe8F/OPsFd7Fgnu5JklmWDoyuUgUs7I6gqwlfkM5X0eqpVUwts4pqnonX21Y4gDI4XPBQclmPYqjifZUPYuy7tjIIV8ngdzIrTpmVS2Ok6OHOMEgMNeMEnga1WzN34Lc5jjGs85GJeQ+Ltk8+rNWWayXmd/0aIxqTMbv2/8AZl4sWt2t70nzpGBKXQ48wBgSLn2qK9EWsbvHs1bm2khJwWGUYc0dTqjYd4YA1ablbxG7tQzjEyMYp19WVODcOw8GHc1ZLnXZpit9GgxSFEUhVZYKlRFKgBQNdUCKAbklCgknAAJJPIAcSfdXl27s5uJLi+YY8ok0xcMYt4joi4d/Fs1o/lJv26BLWJist4/QhgcFIxh52z9gEeL1jdmbAmFxcLs+UQwQFIhHKXlikm06pcZOYwMqDp66vw/xfJlWXtaRqS1RL27WKN5G9FFZz4KMmq1t4jCQl7E1uc4Enp278ccJV4LnsbBqJvXcCSKKBDnymVVypyDGuZJcEcxhce2vRVJrowuWn2MbswstuhfOuTMz556pTr/AitLayVTz3CRjLsqD9ZlX8SKZg3qgziNmmPZBG8p8MqNPxrRbmZS2Z5VVTeja271NU9lY+Lbt0forCXuM8scAx4ZZvhTo21tAc7a0/wDcy8PH5s5rzLW/R6EvXsvb/YdvP9NBFJjreNWI8DzrI7I3Rt2u71U6WJIpIVjEM8sYQtFrcr52OZ6xU5t6rxfSson7OjuQCPHpFFR90tvJ5TdCdWt5bicSRxyY85REqYEg8wnzeWc8ag4pfRNUv2WLbpSr9Ff3IHZMsNx7iyg0027F51XkR+1aY/gcVqzXLOKJ1vpnGk/aMTLurfGWGTpbNuhkMigxzoGOkp53nHhhjVox2l6lh49JccfZp4e+r4zU001S1VdnNyihY7RI9CxTv6Wd/gFB+Nc+T7Rb69jH1ejcS+3mPd31dPcUy1xVix0yt2jNbEhvrmHpTcwx+fLGVW11/RyvGSCz9enI4ddSzurMfpL65b7CwQj4KTUzcXjbzDsvLsDw6UkeHOr54qrVFlIyDblQHjL0s57ZppHHhpBC0/b7Gii+iijj+woX44rQyRVGkhrVFIz2mVLx1Aa48nuYbjkpPQTdmiQjQx+y+PvmrySCq/aWzxLE8Z+ujL7SCFPsODWitXDRTO5rZrScUzJPVNu7tYzWcLsfP0BX7dafNv8AFfjT8txWGMWzVd66HZris/s3bCWm2ohqAW9TRKueUqfQyd2rinfiod/vLrcRwHKmWOKSfnHEXYKMeuQeBwcDIq42zuei2EscGelX59JGOqRpozrVmbt4EY76ZuPHijuLfLbPSFNEVVbrbbF3aQ3C/nEUkeq2MSL3YYEVbAV55tFSo0KANck0aibWvhDDJK3KON3Pgqlv5UB5rtnauraF5dtxSyja2hHrPgPMR3lmRKk7MvY7C0iEzee2S2BqeWaQ6nCKOLtk4wO6s1ayE29oknOVpb+4P6qHyhs92p4x4CpENrcYj2sSSFbUtvjJFm3mu4x+cIIk4ccCtjSiEZVuq2aPXe3SYEcVpEwOROouJmU8sxcI08Gz31Qp8lUCZPT3GrzsMjLEqlgQ2lFGADyxW+t51kRXRgyMoZWHJgeIIx201OtchJvsU2vR59s/c82bFo1t7riCRdR4l7MJKNQAx2rzrZ7D3gimBjUGKVRl4GAVlHLIx5rr+suR4UzcJVHtbZ+vDodM0eTFJ1q3PjjmpwMjlWr/AB+S3JQszT7NhMKgzLR2PtXym3WUroY6ldOeh0Yq6+wjh3EV1MKjjeiVra2Vs4qrv7JJV0SKGXng9R6iDzB76t5l/wC+dVt1OqcXZVx6zKuPHJr0Jaa0zE009yd7s7aeF1tJ2Z8hmglY8XVecb/rrngesCtI89ea7b25C8R6KYNMhEkXRBpGDry9EHgRlePbV1Bv7auikyhSQCQVcAHrGcYODkcOysTxwraTNc3TnbRqXuaZa5qiTee2Y4W4gJ7OlTPuJqR5WDyIPgQaujHJTV1+ic9zTD3FRmc02z9pA8TitCmUUumWO4bfN3Xb5dOT+0I2HHrrTVjNzdpxReWCSWJPyvI6SREzqij5AkZ5c6u33ushzuoOGOUitz7lyT7K8WuqZ6s9pFsyUy8dVA33t2+iFxP/AMG2mcfeKgVEm3tneZYYbGQO0bSqbmRIBoVlVm0jU3Nl4HB40V6DnZcvDUWePAycAdp4D3mov9mbQl+kuILcdlvEZXH7cvAHvC0BuHbk5nM1y3bcSs6/8sYX4VaszRU8SM3sveBEluIYFkuPnzIghUOmJQGcGTIVcPq5mrCTZMs/+JYJH+gickNxz85JgFuXojA48zWmis0jXRGioo5KihV9w4UxMKuxtv2V316KLaGzlNu8SAKvRsqhRgKQMpjs4gVo9j7V6a2hl63jRj3Ngav3gRVZKKh7pzaYpYf0NxKg+w5EqfCT4VPLCbTIYqemXXydSiGa9s+QSYXMQ/yrjiQPB1Ye2t2K8j2XvCjbbtehy2pZ7aVwD0Z83pVUMPSZWQk45Zr1tOVeVknjWj0oe52dUqFKoEg1kflUmYbLmRBl5jHbqMgEmaRUxx8TWurE/KNJqk2dFgENeCRgeyCN5c+wgV1LbOPo8yvXee58mkje3klFtaLG/pCEytJcupAwy4RVyDyr2BUAGAOAGAD2AY/DOfbWP2/c6tpbLHqyXD/dhJ/HNa9JhkeI/GtNbb7M6a10ee2008M89lbSiO2ikLCULqli6QBzbx6jjzTk6sHHCp8W7rnJj2jdq/a5SRO7KFcYz2VUbvTmRJpDjMl1cv8A6mkfBatVfFehi8VPGn9mLJ5Dm2v0P2O1ZDK1vcqqzousMuTHNH+kTs716s1E2jt6FG0BjLJy6OFTK+eoELnT7SKq98l6S3Rm4iKWNjxI1IzLHImQQcEN8K3thZxQLphjSNRwwiheHeRz9tQp1ifEmpjItswdhtm8guJYlt1jE4FwguSQQFCxO2mPJySoJUkEczzqbLPeyelcog/yYFz96Rm9+Km73p+V2LjmXmhPerx9J+KU50FS8eJpN37OZqqepKSfYZkB6S4uZDggZmKgE9elAoq53H3Ys3sreY28LyNH57unSMXUlXOXz9YGu1g4jxH407uBPiwjX1ZJ1+7NJUfKhLXE749PT5GnghVMaFVQOpQFHhgCsHsi0CG5iX0YrudFGOSkhwP362/lNZXZaZvNoAcR5RGwPe1vGSPgKow/xvbLsmqkq949nIYACiHM9sCSi5wZ4w2Dz4g47610u5diSc2lvzPKNV6+6qTeKHCQjtu7Uf6yt/Sa1zXVdzd1uTmLqdMpW3BseqAD7Mkyg+xXFdpuNYj/AGSE/aUsfiasnvBTTX1VqKZJ3KGoN17OP0ba3H/koTw7SQSamRW0SY0pGuOWlEXGeeMCoT39MNtCprA2QeZFw1xVBeSf3raH1re7TPgYnA7+2unv6rHuc7RsT+vcJ9+Akfw13Jg4y2IzKq0bQVy9dUiKzLovIkq1DlWptzKqKWZgqjmzEBR4k8BWal3hefIsYum446ZyUtlPXhzxkxn6o9taYtIpqWxzaV2kS6pGCryyeZPYBzY9wrPwbJlmklkfXDDL0eqL0ZZOjUqCxH0anPIcSBzq/sN3NDdLO/TT+sRhI+rTEnJR+tzNS5VrTNctbKGuO9FEIFivdmaAFVbrQAvmgB4ZF9n869eWvJNqHTcWDdl/APvBl/qr1sVg8tJZOjb4zbjs6oUaFZDQKsD8oU+L7Z47FvH9vRog/irf1ld9tzjedHJHKYp4NXRNjUh1Y1K69anSOI4ip42lSbIWm5aR51tfaoj2naOwcqkM5OhGcrqGjUVXjgZ4mtPabdSVdcbq47VOerPEcx4HjWb2AlwNrMLmLopILVlIDalbpJV0uh9Vgp9xq+2zu9BIHk0mOUIx6WFjG5wpPnFeDDuYHnXo8k22l0YeOkk/Zm90f8HGfWMjfelc1b1V7qpixtx2xKfeSf51aV6eP8V/ow5fzf8AsrN5482c4PD5tjnsxxH4VsbS41Roe1Eb3qprH7ztizn742Hv4fzrTRnSAOWAB7gBWfLO7/4XYnqP+kDeM6rjZ/X+VNw8YJBn2VceS1S3Xn39gvY9xJ92Bh/Otf5PWN3wpo0qeaTKkWtUW6M2IJFHIXV0B4CZsfia1F/tGCDjNLHFjj57qp4dxOa842LvEirIscc0ubidlEUZIKvIWUlzheOanFq60yNS5no3fldQN1l13O0G/wB5iT7lvGKov7SvH9CCOIds0hY+OiP/AK0xu7NeJJdFZ41zcecOg1KzCNMsAXBXhgdfKmaN64oY6XfJmn3tGnyQdt5F+6kj/wAqea9rP7Ta8nMReS2PRSGRcQyJklWTjhzwwa41XQ5rbt4PKv4oatww0nzRDJe/xZePentpprqqVp7vqghP/qGB+MVdCe6IHzEK9uqdm9o0x1oXFfTKHy/aLVpzXGs1SbSu7uOMsFtgBpBy0jHzmCg8gMDPI1djdq6zh7mJR19HbnPfjpHIHurlZol60dWK6W9gLVDuZ1jubF3KqougCzHSBqikUkseA/8A0VNO6Xr3N05xxxIsY+6iDHvriHdW3jOejDt60rNK375IHDuqu8nyTxSJxCh7bL2TfO1H0bmY+rApl/eHmD2tVbcbz3MmRHFHAvU0rdNIOX5tMIPa3vpGPq6uzqHgOqmXSq8fiT7pk78ivpFXc2QkntTcySXGq6jQiVh0WGWQY6FcIBnT1E99ehFOGByA4AcAO4AcqwO1SQImH1bq1b2dOoP8Qr0R1rP5EqMmpLsNVcbZAlWokqVYyLVHt7bkdvpUhnlfhHDGNUkh440qOrh6XIUm9exU7KbeyTQlu/qXtq3+pjx669fFYPdXcuVpBdbRCtKDmGAYaO2BGcnhh5P1uOOqt5WPPkV1tGnDDidMVKiKVUlwq5YUa5agPM9pS/3zeH1YLRPDKu/9R99LbN3ptpznlDL/APG1V9/eL/bG0FyNWqABScMVWFRkDrGTjhTO80+LK4/4L/EY/nXsYJTxJnmZaaynOxY9NtCOyGP+AGplcWyYRB2Ig9ygVzd3kcS6pHVB2swX3Z51vlpSjFSbp6IG8yarV09doo+HPz5UU/Ake2r99xYlz5PNcwc+Cy9IntSXP4isrtDa6zGBY1kZWurcdL0bCLg4bAcgajw6q9DE/wCJrDmfO9y/RsxbiNMx02xrwbRtkW7iLLDcukhtgCFyiPrQNh2IYYPVipm8Gw5lNqJb66l6a6SF1VlgTQVdnwIgD9UcyanRy/3uDn0bF+HZrnUf0/Cn9vyarvZy/wC8Sv8Act3/APtWGk/ZrTQl3NtIuKW8er1mXpG+8+TXF1FWinTIqovIa1ePSRmzSUpGKZ3Xt8i57ryYZ7eCVKlj4/8AfhUjcO3zbSt615dN/qBf6a0+Rk46aKMEb2h/yOgbOr3yWgbWs/8Akl3wFAbOh5JV8bSh5JUl5Jx4EYveu0/I5e/QPHMqD+ePbW4lXifE1nd+IdFhMwHEdGR49NGQT7cVqZI+J8aoy5OVbLscaWiBJHUWSOrJ46YkirsWRqSrkiqO8dWbw1S7V23bwcJZUVupM6pD3BF4mtc5UvbKHjb9FXvMMWzt6rRP3+bNGeHbyr0O6uFRWd2VEXJLMQqgd7HgKw7bGu7+JkitzBG4x0t0TGcZB82FfOPL62K1Vl8nUbFWvpJLxxjhKdMC/ZgXC9XXmsHlZZqto1+PjqZ0yqTbM982jZyDo+TXkoIhB6+iTnM3wrT7t7nQ2hLjVLO30lxKdUr93Yi/qrgVdpEFAAAAAAAAAAA5DA4YrsCsbps1KUgrRoUaiSFSpUqAJrk0a5zQFVtvda2u103EKPjkxGHXvV1wy9XI1gd6PkxuhCyWc5lR8Dop9OtRn6s/M4x9Ycjzr1Ogwqc5Kn0yNTNe0eIQI+votpzS2LEkBEiEUTjq03Z1A/Ctpsvc2ziw8cKOx4iWQ9Mx7w8hPwrbXVkkqFJFV0PNXUMp8QeFZG5+TkREts6d7MniYx85bMe+JvR/ZxU/mp/kVPCl+JUb9t5+z17b0N18AkTnh1U+s1Ue9AvUltWvLcCOCSR2uLcvLEdUehSY8a4+PbkcalWe0UkXVG6uvapBHgez2ivS8TjSejF5CqWhqC4/vKY+rawr96WRv+lS+l17Tsh6qXb/ALqKPxqjsHze3jdnk6e5Cf51Ij2xDb7RieeRY1W2mwWPMtIgAAAJJIB4AUywlibO46byaPRWGarrqOq2PeC6uf8AA2UjIfz91m2i8Qh+cYewU8nyez3H/iF5I6niYLYeTw+BYee48awLKpNbxcjPbX3it4m0NIGckARx5kkP7CZI9tObrbWmtYCs1hfgSSyyhkgL8JHLAFVOpTjHMV6LsTde1tFxbwRx96r5x8XPnH2mrTFMnkVkOxgmPR57/wD3tsvGUXMI7ZrWaNffpIpyP5QNnn/a4R9olT+8BW9IzTUljG3pIjeKKfxFU8yzgjGnfOx4flltx7Zox+Jp8b0WhGRdWxHdNGf6q0I3fts58ngyevoY8+/FNNupZk5NpbE9pgjz+Fd5jgYjfjeC1NjKouYCT0R0rKjMVE0ZbADZPAGpc3yhWAPC5RusdGskmePIFFIz3Vro92LRcFbW3BHLEMYx8Kmw2yr6Kqv2VUfgKOx8ZhBviJOFtaXs57oGiUdmXm0geNJYNqzY0W1rbKfrTTNM4/YjAHxr0JqFc5scEYeL5OJJeN5fTyA8TFCBbRHu83Lke2tFsjdK1tR+TwRxnrYLmQ95kOWPvq2zRzUXTZJJI5ArqhSrh0VKlSoDoUqQpUARSoUqAVIiuiKGKAGKGmu8UKA500dNGiRQDeis1tn5OrW4YyBTBMfz1ueic/aA81/2ga1GKIFdTae0ca37PMNnfJJOJZjNfNokZSehjSOV9K6QWcg6P2K1uxdxrS1OqKFdf6VyZZTwx9I+SPZitCRSrrqn02cUpekc6aGKcIoVEkc4oYrsCiRQDdGugKOmgG6WK7IpAUBzihXZFDFAChXRWligOaVdYpYoDmlRFHFAc0qOKQFAEUqQFHFAClXQFKgP/9k="/>
          <p:cNvSpPr>
            <a:spLocks noChangeAspect="1" noChangeArrowheads="1"/>
          </p:cNvSpPr>
          <p:nvPr/>
        </p:nvSpPr>
        <p:spPr bwMode="auto">
          <a:xfrm>
            <a:off x="0" y="-92868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data:image/jpeg;base64,/9j/4AAQSkZJRgABAQAAAQABAAD/2wCEAAkGBhQSEBQUEhQUFRUWFBQUFhYVFBQUFRUYFhUVFBQYGBYXHCYeGBwkHBQVHy8gIycpLCwsFR4xNTAqNSYrLCkBCQoKDgwOGg8PGiwlHyQsKSwsLC0sKSwsLCwsLCksKSwpLCkpLCkpKSkpKSksLCwpLCwsLCkpKSwsLCwsLCwsLP/AABEIAMwA9wMBIgACEQEDEQH/xAAbAAABBQEBAAAAAAAAAAAAAAABAAMEBQYCB//EAE0QAAIBAwEEBQcHCQUGBwEAAAECAwAEERIFBiExE0FRYXEUIjJSgZGhByMzQnKSsSRDU2KCorLBwhUlNGOjRGRzk9HwNYOElLPS4Rb/xAAZAQEAAwEBAAAAAAAAAAAAAAAAAgMEAQX/xAAmEQADAAICAgICAgMBAAAAAAAAAQIDERIhBDETQTJRImEUcYGR/9oADAMBAAIRAxEAPwD2+hSpUAaVClQBpUKVAKjQpUAaVClQBoUqVAGhSpUAqNClQCo0KVAGhSpUAaFKlQCo0KVAKjQpUAaVClQBoUqVAGhSpUAaFGhQCNCia5oAg0c1zSoDrNLNc5pUB1mlmuaVAdZpZrhnx7OZ7Kxm1flSt1Zo7ZXu5QcFYR5ikH68x81ePYTRJvo42l2zbZpZryqfbO0bni862ifo7Yan7tU0mf3QKhPuwsn0893Mf8y5kwfYpArUvFyNbaKH5EI9hLUQwryFdyLQ80dh1Bp5mA8AW4VLj3Ks8Y6AeOuUn3680fi2h88s9To15em49qPREyHtS5nT8Hpw7oNn5q/2hGPVFwZAP+YCfjVTw0iaypnplCvPYbPacJBi2gsw45S6t1wezz4sMKcPyhXFt/j7JwvIz2p6ePhzLJ6aDr45qDlomqTN/Qqo2DvVbXqa7aZJB1gHDL9pD5y+0VbaqiSOqVchqOqgFRrkGjmgDSoZpZoA0KOaGaANKlQoBUqNKgAa5NdGuaAVKjSJoAUaFCaUKpZiAAMkkgAAcSSTyxQBNZbeXfuO2foYla4uTyhjx5vfK54Rr48ap9pb2T35MWzyY4AcSXuM6u1bdTzPVrPDnils7YMVsmmJcZ4sx853brZ2PEmrseJ0+yrJk4+iov7e5vON/LlOq2gLJCB+u3pSnx4d1Vq7Ia1JNqqmNm1PCTpAOMZiY8AcEcG4eFayWOockdetjxQl0ebku2+yog3hiyFl1QMeqYaB7JOKH2GrqI5GQQQeRBBB8COBqo2xdrFCzsurGMJjOticIuDzJPCpWwPk8jjt06R5o52y8rQSmPzm49HpwVKry5dVcy5XjevZ3FjV9+i1jqTGKgHdadfob6QDsnhhuD97CGiNm368pbN/GOZD8GOPZWZ5k/ouWJr7LaMVISqRRtAfmrNvCedPxQ1D2ZvRdSx9ItkpGqROF0oOqN2jbgyesp6+yqnWy1To1gois4d5Lof7CRw+tdQ/HAJ8MVGm3nvT6FrAn/FuSx90aGoqKfpHXaX2WG19zoJn6VNUE49GeA9HICOWccHHc1QIPlDlsLhLXaTxyKwJW5jGGCjA+fhGSv2h25qhudsXr3AiuZzGkgygtlESsRxaMyHLg4xyIzxq62RsqKLISNRq9I4yzdupmyW9pqa8aqT2c+dS9HpVrdLIodGDKwyrKQQw7QRzp2vMII5dlkzWoaS0yWntRxMY5tLb55Y5lORAr0TZe1I7iFJYmDo6hlZeRB/n1EdR4VjqXL0zVLVLaJdLFKiDUToKVGkDQApV1mhQBpUaVAClSpUACaFHFCgFSpCuZHAGTyHHs5cT8KAavL1IkZ5GCogLMzHCqAMkk9VeS7zb0TXzjEcv9nA+eiEJcXKj6+k8ejyPRBBIqftnah2pLwz5FE3mDkLqQHGsj9Ev1R9Y8eVSRb1uweLyXKjHm8ji+Mlxsi7glgU2xXogNIC+aEx9UrzUjsIzxp6RKyl1sEF+kjZ4Jv0sR0se519Fx4in4tu3cXC4gWdR+ctuEni0D8/2TUnjcHFasuZUqHKlCw3ltrglY5V1jgY3+blU8sGN8HNSZUHXy7e7rq/HkKLhmfWETXqKeKWwWZh1GV89CMfqgM/jitQLusju3cao3m/TyvMPsHCRe5FHvq2FzVvxu1yZH5FP8S6F1XflVUgua6F1UXgO/MXYuqpd0eK3an6t9dD7xWQfx115VTe5ZHSX4/3sN96CM1my43GmXY657RbTRVBnhq7ljqFNDU8eQjcGa2tstZo2RuGcEMPSVhxVlPaDiluxtBpIysn0sTGOX7Q5NjsYYI8T2VbTwVntonya5jufzbFYZ/BjiKQ/ZY4Pc1aae1spn9G3taowx2TP0sa/kErZuEGSLZ2OBMi9UZydQHLnwqTc7xQQMEdiZTyhjBkmbwjXj7TgVU7ZuLifQLlDbWMh0SBXHTkNwTpzgiONjlSFPDrNeZk02b42kenwzBgCCCCAQQcgg8iO0d9O159uxdnZ9wtlIT5NK35G7MSUbmbZifaVPeR116AprM1r2Xp79CpUqVcOioilSFAdUKVKgDQpUqARrmjQoBE1gN7dpG9nayiYiGMjyyRTjV2WykdZ5uRyGB11P+UXfTyKAJGR082VjyCwiUYDzOAPRTPtPtqPsDZMcNuiRNrUjUZM5MrNxaQkcyx41bjS3tleSml0cw2QVQqgAKAABwAA4YAp0W9TuhrsQ1s+UyfGQPJqrdu3bRIqRKGnmYxwqeWcZZ26tKDzifZWi6Ks/sM+UXdzcEebGfI4c/5ZzcMPtSNjwjqLy/RKcZwm6FuIVjljSYgszPIoZnkY5kfUeI1Hjz5EVW3G6SBSsU1xCjAgokpKHIIPmvqxz6iK18y1AmSp49P2QvaMemxrmFQsVxG6gAATQ8QAMAAxFfiK5L3q81tX+y00Z/eBFaSZahyLXoY4WumZLv8AaKV9rXCAl7UnAJzFNGwAAyc6tJp622tK8ayCyvCjgMrCJW1A8QQA+SMVzvFOUtJyOfRsB4thf51vrO0EUSRjlGixj9hQv8qz58t46Sl/+l2HHNztowh23j0oLxftWsv9INObtbxLBPdtPFcosrQshNrMc6YtL5wPN44rcs9NM1Z8l1lWmXzMQ9oqjv5bn0UumHatpPxPYNSio774FvQsr09Q1RxxjPeXfgO/FW0j+NMOa5OL+zlZf6KWw2zd3ZkWC2ii6OTo5DcT5KNjVxSMHIwRgg4NSJNzZZwRdXRKsMNHbxrEhHDILPqc8u6mIZPJ9pI44JdoYZOWOliBeJvEqGHHsFappag1W9E051tDGytiwWq6YI1Ttb0nb7Ttlm9pp+6jWRGRwGRgVZSAQQeYIptpqaaapLGcdlLDarIklhcktpUNExJ1tFkCNw3PpI2wCRx4A8jWh3L3idy9pcnNxAE8/wDTxHgsw788G7D41n94IXZVlh+mhYyRj1xgiSM9zKSPECo9/K00cF9Z/TRDpIweGtD9LA/cQCO4rmoZMW0Sx5Ej1WhVbu/tyO7t0niOUcZGfSUjgyMOoqQQashWI1hpClSFAdClQpUAqVGhQApi8ulijaR2CoiszMeQUDJNSCKwHyk3nTvBs5Cfnj01wQcabeM8QftsMeyupbejjeuys2IWupZb+YEGYaIEYfR2wPmDjyL+kfGun2O8La7KXoTkloSNdvIefFM+Ye9MeFXGABgDAHADsAGBTbNXpTjWtGCsj3sgW+/qRssd8nksjeixYPA+MAlZBy/aArURShlDKQynkynKnwI4GvP0YTbQlY4KwRi3HWNb4eXgeHo6VqdFuygOq3kltX5/MNiPPfAfM9wFQrA9bRNZV6ZqNs7RFvbTTH83FJIM9ZVSVHvAHtqLuns7oLKBG9LQHc9ZeTMjk/tOazu3dl7SkgaISW9yjMhbKG3mKq6uVyCYzq06eXXVs2+XR/4izvLcdpi6ZB3aoS34VmZd9F9ItQZkriz3qtJh83cxEjGVLBGGeXmvhvhUuRM8ert6vfV2NldyVMyVBmSrWZagTrXpY6MFyZ7b8epI06pLi3jI7Q0q5/CvRZDxPifxrBbSTM9kvbeQ/u6m/prdFqyeS95DTg/Abc00xpxqZY1CUSpjbmmHNOuaYc1fKKWUm9aHyZpE9OBkuE8Ym1H3rqHtrQrdh1Vl5MAw8CAR+NQpUDKQRkEEHhwweB+BNZ3Yu8kMNtHHLKivHqhKk5Y9GxRSFXjxAHVSpXM7NPj0axpqaeaqAbxs/wBDbzOvU7gQIe8F/OPsFd7Fgnu5JklmWDoyuUgUs7I6gqwlfkM5X0eqpVUwts4pqnonX21Y4gDI4XPBQclmPYqjifZUPYuy7tjIIV8ngdzIrTpmVS2Ok6OHOMEgMNeMEnga1WzN34Lc5jjGs85GJeQ+Ltk8+rNWWayXmd/0aIxqTMbv2/8AZl4sWt2t70nzpGBKXQ48wBgSLn2qK9EWsbvHs1bm2khJwWGUYc0dTqjYd4YA1ablbxG7tQzjEyMYp19WVODcOw8GHc1ZLnXZpit9GgxSFEUhVZYKlRFKgBQNdUCKAbklCgknAAJJPIAcSfdXl27s5uJLi+YY8ok0xcMYt4joi4d/Fs1o/lJv26BLWJist4/QhgcFIxh52z9gEeL1jdmbAmFxcLs+UQwQFIhHKXlikm06pcZOYwMqDp66vw/xfJlWXtaRqS1RL27WKN5G9FFZz4KMmq1t4jCQl7E1uc4Enp278ccJV4LnsbBqJvXcCSKKBDnymVVypyDGuZJcEcxhce2vRVJrowuWn2MbswstuhfOuTMz556pTr/AitLayVTz3CRjLsqD9ZlX8SKZg3qgziNmmPZBG8p8MqNPxrRbmZS2Z5VVTeja271NU9lY+Lbt0forCXuM8scAx4ZZvhTo21tAc7a0/wDcy8PH5s5rzLW/R6EvXsvb/YdvP9NBFJjreNWI8DzrI7I3Rt2u71U6WJIpIVjEM8sYQtFrcr52OZ6xU5t6rxfSson7OjuQCPHpFFR90tvJ5TdCdWt5bicSRxyY85REqYEg8wnzeWc8ag4pfRNUv2WLbpSr9Ff3IHZMsNx7iyg0027F51XkR+1aY/gcVqzXLOKJ1vpnGk/aMTLurfGWGTpbNuhkMigxzoGOkp53nHhhjVox2l6lh49JccfZp4e+r4zU001S1VdnNyihY7RI9CxTv6Wd/gFB+Nc+T7Rb69jH1ejcS+3mPd31dPcUy1xVix0yt2jNbEhvrmHpTcwx+fLGVW11/RyvGSCz9enI4ddSzurMfpL65b7CwQj4KTUzcXjbzDsvLsDw6UkeHOr54qrVFlIyDblQHjL0s57ZppHHhpBC0/b7Gii+iijj+woX44rQyRVGkhrVFIz2mVLx1Aa48nuYbjkpPQTdmiQjQx+y+PvmrySCq/aWzxLE8Z+ujL7SCFPsODWitXDRTO5rZrScUzJPVNu7tYzWcLsfP0BX7dafNv8AFfjT8txWGMWzVd66HZris/s3bCWm2ohqAW9TRKueUqfQyd2rinfiod/vLrcRwHKmWOKSfnHEXYKMeuQeBwcDIq42zuei2EscGelX59JGOqRpozrVmbt4EY76ZuPHijuLfLbPSFNEVVbrbbF3aQ3C/nEUkeq2MSL3YYEVbAV55tFSo0KANck0aibWvhDDJK3KON3Pgqlv5UB5rtnauraF5dtxSyja2hHrPgPMR3lmRKk7MvY7C0iEzee2S2BqeWaQ6nCKOLtk4wO6s1ayE29oknOVpb+4P6qHyhs92p4x4CpENrcYj2sSSFbUtvjJFm3mu4x+cIIk4ccCtjSiEZVuq2aPXe3SYEcVpEwOROouJmU8sxcI08Gz31Qp8lUCZPT3GrzsMjLEqlgQ2lFGADyxW+t51kRXRgyMoZWHJgeIIx201OtchJvsU2vR59s/c82bFo1t7riCRdR4l7MJKNQAx2rzrZ7D3gimBjUGKVRl4GAVlHLIx5rr+suR4UzcJVHtbZ+vDodM0eTFJ1q3PjjmpwMjlWr/AB+S3JQszT7NhMKgzLR2PtXym3WUroY6ldOeh0Yq6+wjh3EV1MKjjeiVra2Vs4qrv7JJV0SKGXng9R6iDzB76t5l/wC+dVt1OqcXZVx6zKuPHJr0Jaa0zE009yd7s7aeF1tJ2Z8hmglY8XVecb/rrngesCtI89ea7b25C8R6KYNMhEkXRBpGDry9EHgRlePbV1Bv7auikyhSQCQVcAHrGcYODkcOysTxwraTNc3TnbRqXuaZa5qiTee2Y4W4gJ7OlTPuJqR5WDyIPgQaujHJTV1+ic9zTD3FRmc02z9pA8TitCmUUumWO4bfN3Xb5dOT+0I2HHrrTVjNzdpxReWCSWJPyvI6SREzqij5AkZ5c6u33ushzuoOGOUitz7lyT7K8WuqZ6s9pFsyUy8dVA33t2+iFxP/AMG2mcfeKgVEm3tneZYYbGQO0bSqbmRIBoVlVm0jU3Nl4HB40V6DnZcvDUWePAycAdp4D3mov9mbQl+kuILcdlvEZXH7cvAHvC0BuHbk5nM1y3bcSs6/8sYX4VaszRU8SM3sveBEluIYFkuPnzIghUOmJQGcGTIVcPq5mrCTZMs/+JYJH+gickNxz85JgFuXojA48zWmis0jXRGioo5KihV9w4UxMKuxtv2V316KLaGzlNu8SAKvRsqhRgKQMpjs4gVo9j7V6a2hl63jRj3Ngav3gRVZKKh7pzaYpYf0NxKg+w5EqfCT4VPLCbTIYqemXXydSiGa9s+QSYXMQ/yrjiQPB1Ye2t2K8j2XvCjbbtehy2pZ7aVwD0Z83pVUMPSZWQk45Zr1tOVeVknjWj0oe52dUqFKoEg1kflUmYbLmRBl5jHbqMgEmaRUxx8TWurE/KNJqk2dFgENeCRgeyCN5c+wgV1LbOPo8yvXee58mkje3klFtaLG/pCEytJcupAwy4RVyDyr2BUAGAOAGAD2AY/DOfbWP2/c6tpbLHqyXD/dhJ/HNa9JhkeI/GtNbb7M6a10ee2008M89lbSiO2ikLCULqli6QBzbx6jjzTk6sHHCp8W7rnJj2jdq/a5SRO7KFcYz2VUbvTmRJpDjMl1cv8A6mkfBatVfFehi8VPGn9mLJ5Dm2v0P2O1ZDK1vcqqzousMuTHNH+kTs716s1E2jt6FG0BjLJy6OFTK+eoELnT7SKq98l6S3Rm4iKWNjxI1IzLHImQQcEN8K3thZxQLphjSNRwwiheHeRz9tQp1ifEmpjItswdhtm8guJYlt1jE4FwguSQQFCxO2mPJySoJUkEczzqbLPeyelcog/yYFz96Rm9+Km73p+V2LjmXmhPerx9J+KU50FS8eJpN37OZqqepKSfYZkB6S4uZDggZmKgE9elAoq53H3Ys3sreY28LyNH57unSMXUlXOXz9YGu1g4jxH407uBPiwjX1ZJ1+7NJUfKhLXE749PT5GnghVMaFVQOpQFHhgCsHsi0CG5iX0YrudFGOSkhwP362/lNZXZaZvNoAcR5RGwPe1vGSPgKow/xvbLsmqkq949nIYACiHM9sCSi5wZ4w2Dz4g47610u5diSc2lvzPKNV6+6qTeKHCQjtu7Uf6yt/Sa1zXVdzd1uTmLqdMpW3BseqAD7Mkyg+xXFdpuNYj/AGSE/aUsfiasnvBTTX1VqKZJ3KGoN17OP0ba3H/koTw7SQSamRW0SY0pGuOWlEXGeeMCoT39MNtCprA2QeZFw1xVBeSf3raH1re7TPgYnA7+2unv6rHuc7RsT+vcJ9+Akfw13Jg4y2IzKq0bQVy9dUiKzLovIkq1DlWptzKqKWZgqjmzEBR4k8BWal3hefIsYum446ZyUtlPXhzxkxn6o9taYtIpqWxzaV2kS6pGCryyeZPYBzY9wrPwbJlmklkfXDDL0eqL0ZZOjUqCxH0anPIcSBzq/sN3NDdLO/TT+sRhI+rTEnJR+tzNS5VrTNctbKGuO9FEIFivdmaAFVbrQAvmgB4ZF9n869eWvJNqHTcWDdl/APvBl/qr1sVg8tJZOjb4zbjs6oUaFZDQKsD8oU+L7Z47FvH9vRog/irf1ld9tzjedHJHKYp4NXRNjUh1Y1K69anSOI4ip42lSbIWm5aR51tfaoj2naOwcqkM5OhGcrqGjUVXjgZ4mtPabdSVdcbq47VOerPEcx4HjWb2AlwNrMLmLopILVlIDalbpJV0uh9Vgp9xq+2zu9BIHk0mOUIx6WFjG5wpPnFeDDuYHnXo8k22l0YeOkk/Zm90f8HGfWMjfelc1b1V7qpixtx2xKfeSf51aV6eP8V/ow5fzf8AsrN5482c4PD5tjnsxxH4VsbS41Roe1Eb3qprH7ztizn742Hv4fzrTRnSAOWAB7gBWfLO7/4XYnqP+kDeM6rjZ/X+VNw8YJBn2VceS1S3Xn39gvY9xJ92Bh/Otf5PWN3wpo0qeaTKkWtUW6M2IJFHIXV0B4CZsfia1F/tGCDjNLHFjj57qp4dxOa842LvEirIscc0ubidlEUZIKvIWUlzheOanFq60yNS5no3fldQN1l13O0G/wB5iT7lvGKov7SvH9CCOIds0hY+OiP/AK0xu7NeJJdFZ41zcecOg1KzCNMsAXBXhgdfKmaN64oY6XfJmn3tGnyQdt5F+6kj/wAqea9rP7Ta8nMReS2PRSGRcQyJklWTjhzwwa41XQ5rbt4PKv4oatww0nzRDJe/xZePentpprqqVp7vqghP/qGB+MVdCe6IHzEK9uqdm9o0x1oXFfTKHy/aLVpzXGs1SbSu7uOMsFtgBpBy0jHzmCg8gMDPI1djdq6zh7mJR19HbnPfjpHIHurlZol60dWK6W9gLVDuZ1jubF3KqougCzHSBqikUkseA/8A0VNO6Xr3N05xxxIsY+6iDHvriHdW3jOejDt60rNK375IHDuqu8nyTxSJxCh7bL2TfO1H0bmY+rApl/eHmD2tVbcbz3MmRHFHAvU0rdNIOX5tMIPa3vpGPq6uzqHgOqmXSq8fiT7pk78ivpFXc2QkntTcySXGq6jQiVh0WGWQY6FcIBnT1E99ehFOGByA4AcAO4AcqwO1SQImH1bq1b2dOoP8Qr0R1rP5EqMmpLsNVcbZAlWokqVYyLVHt7bkdvpUhnlfhHDGNUkh440qOrh6XIUm9exU7KbeyTQlu/qXtq3+pjx669fFYPdXcuVpBdbRCtKDmGAYaO2BGcnhh5P1uOOqt5WPPkV1tGnDDidMVKiKVUlwq5YUa5agPM9pS/3zeH1YLRPDKu/9R99LbN3ptpznlDL/APG1V9/eL/bG0FyNWqABScMVWFRkDrGTjhTO80+LK4/4L/EY/nXsYJTxJnmZaaynOxY9NtCOyGP+AGplcWyYRB2Ig9ygVzd3kcS6pHVB2swX3Z51vlpSjFSbp6IG8yarV09doo+HPz5UU/Ake2r99xYlz5PNcwc+Cy9IntSXP4isrtDa6zGBY1kZWurcdL0bCLg4bAcgajw6q9DE/wCJrDmfO9y/RsxbiNMx02xrwbRtkW7iLLDcukhtgCFyiPrQNh2IYYPVipm8Gw5lNqJb66l6a6SF1VlgTQVdnwIgD9UcyanRy/3uDn0bF+HZrnUf0/Cn9vyarvZy/wC8Sv8Act3/APtWGk/ZrTQl3NtIuKW8er1mXpG+8+TXF1FWinTIqovIa1ePSRmzSUpGKZ3Xt8i57ryYZ7eCVKlj4/8AfhUjcO3zbSt615dN/qBf6a0+Rk46aKMEb2h/yOgbOr3yWgbWs/8Akl3wFAbOh5JV8bSh5JUl5Jx4EYveu0/I5e/QPHMqD+ePbW4lXifE1nd+IdFhMwHEdGR49NGQT7cVqZI+J8aoy5OVbLscaWiBJHUWSOrJ46YkirsWRqSrkiqO8dWbw1S7V23bwcJZUVupM6pD3BF4mtc5UvbKHjb9FXvMMWzt6rRP3+bNGeHbyr0O6uFRWd2VEXJLMQqgd7HgKw7bGu7+JkitzBG4x0t0TGcZB82FfOPL62K1Vl8nUbFWvpJLxxjhKdMC/ZgXC9XXmsHlZZqto1+PjqZ0yqTbM982jZyDo+TXkoIhB6+iTnM3wrT7t7nQ2hLjVLO30lxKdUr93Yi/qrgVdpEFAAAAAAAAAAA5DA4YrsCsbps1KUgrRoUaiSFSpUqAJrk0a5zQFVtvda2u103EKPjkxGHXvV1wy9XI1gd6PkxuhCyWc5lR8Dop9OtRn6s/M4x9Ycjzr1Ogwqc5Kn0yNTNe0eIQI+votpzS2LEkBEiEUTjq03Z1A/Ctpsvc2ziw8cKOx4iWQ9Mx7w8hPwrbXVkkqFJFV0PNXUMp8QeFZG5+TkREts6d7MniYx85bMe+JvR/ZxU/mp/kVPCl+JUb9t5+z17b0N18AkTnh1U+s1Ue9AvUltWvLcCOCSR2uLcvLEdUehSY8a4+PbkcalWe0UkXVG6uvapBHgez2ivS8TjSejF5CqWhqC4/vKY+rawr96WRv+lS+l17Tsh6qXb/ALqKPxqjsHze3jdnk6e5Cf51Ij2xDb7RieeRY1W2mwWPMtIgAAAJJIB4AUywlibO46byaPRWGarrqOq2PeC6uf8AA2UjIfz91m2i8Qh+cYewU8nyez3H/iF5I6niYLYeTw+BYee48awLKpNbxcjPbX3it4m0NIGckARx5kkP7CZI9tObrbWmtYCs1hfgSSyyhkgL8JHLAFVOpTjHMV6LsTde1tFxbwRx96r5x8XPnH2mrTFMnkVkOxgmPR57/wD3tsvGUXMI7ZrWaNffpIpyP5QNnn/a4R9olT+8BW9IzTUljG3pIjeKKfxFU8yzgjGnfOx4flltx7Zox+Jp8b0WhGRdWxHdNGf6q0I3fts58ngyevoY8+/FNNupZk5NpbE9pgjz+Fd5jgYjfjeC1NjKouYCT0R0rKjMVE0ZbADZPAGpc3yhWAPC5RusdGskmePIFFIz3Vro92LRcFbW3BHLEMYx8Kmw2yr6Kqv2VUfgKOx8ZhBviJOFtaXs57oGiUdmXm0geNJYNqzY0W1rbKfrTTNM4/YjAHxr0JqFc5scEYeL5OJJeN5fTyA8TFCBbRHu83Lke2tFsjdK1tR+TwRxnrYLmQ95kOWPvq2zRzUXTZJJI5ArqhSrh0VKlSoDoUqQpUARSoUqAVIiuiKGKAGKGmu8UKA500dNGiRQDeis1tn5OrW4YyBTBMfz1ueic/aA81/2ga1GKIFdTae0ca37PMNnfJJOJZjNfNokZSehjSOV9K6QWcg6P2K1uxdxrS1OqKFdf6VyZZTwx9I+SPZitCRSrrqn02cUpekc6aGKcIoVEkc4oYrsCiRQDdGugKOmgG6WK7IpAUBzihXZFDFAChXRWligOaVdYpYoDmlRFHFAc0qOKQFAEUqQFHFAClXQFKgP/9k="/>
          <p:cNvSpPr>
            <a:spLocks noChangeAspect="1" noChangeArrowheads="1"/>
          </p:cNvSpPr>
          <p:nvPr/>
        </p:nvSpPr>
        <p:spPr bwMode="auto">
          <a:xfrm>
            <a:off x="0" y="-92868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0" name="Picture 8" descr="http://1.bp.blogspot.com/-UarBwkgHMW4/TlPn6mwpfNI/AAAAAAAAUpo/QuFIdZ5QAOI/s1600/dibujosdeigluparaimprimi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85926"/>
            <a:ext cx="2076399" cy="1714512"/>
          </a:xfrm>
          <a:prstGeom prst="rect">
            <a:avLst/>
          </a:prstGeom>
          <a:noFill/>
        </p:spPr>
      </p:pic>
      <p:pic>
        <p:nvPicPr>
          <p:cNvPr id="3082" name="Picture 10" descr="http://us.123rf.com/400wm/400/400/iimages/iimages1204/iimages120403180/13376901-cabanas-de-madera-sobre-un-fondo-blanco.jpg"/>
          <p:cNvPicPr>
            <a:picLocks noChangeAspect="1" noChangeArrowheads="1"/>
          </p:cNvPicPr>
          <p:nvPr/>
        </p:nvPicPr>
        <p:blipFill>
          <a:blip r:embed="rId4"/>
          <a:srcRect r="55000" b="49231"/>
          <a:stretch>
            <a:fillRect/>
          </a:stretch>
        </p:blipFill>
        <p:spPr bwMode="auto">
          <a:xfrm>
            <a:off x="1428728" y="1928802"/>
            <a:ext cx="1714512" cy="1571636"/>
          </a:xfrm>
          <a:prstGeom prst="rect">
            <a:avLst/>
          </a:prstGeom>
          <a:noFill/>
        </p:spPr>
      </p:pic>
      <p:pic>
        <p:nvPicPr>
          <p:cNvPr id="3084" name="Picture 12" descr="http://t0.gstatic.com/images?q=tbn:ANd9GcQXcB3eZdEKxSWsB02JgAmVxvmGgt-kTK5VDI4YTGbS1RBh-jeU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500438"/>
            <a:ext cx="2209800" cy="20764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t3.gstatic.com/images?q=tbn:ANd9GcRlyDsxd1NEVTqaXjQeVHNQdZK9w9991EKogi7r1rdDDjTI4h46"/>
          <p:cNvPicPr>
            <a:picLocks noChangeAspect="1" noChangeArrowheads="1"/>
          </p:cNvPicPr>
          <p:nvPr/>
        </p:nvPicPr>
        <p:blipFill>
          <a:blip r:embed="rId2"/>
          <a:srcRect t="47873" r="47430"/>
          <a:stretch>
            <a:fillRect/>
          </a:stretch>
        </p:blipFill>
        <p:spPr bwMode="auto">
          <a:xfrm>
            <a:off x="4000496" y="2000240"/>
            <a:ext cx="1643074" cy="1789103"/>
          </a:xfrm>
          <a:prstGeom prst="rect">
            <a:avLst/>
          </a:prstGeom>
          <a:noFill/>
        </p:spPr>
      </p:pic>
      <p:pic>
        <p:nvPicPr>
          <p:cNvPr id="2060" name="Picture 12" descr="http://rlv.zcache.es/el_rock_and_roll_clasico_jive_el_baile_alfombrilla_raton-p144670244963215006envq7_400.jpg"/>
          <p:cNvPicPr>
            <a:picLocks noChangeAspect="1" noChangeArrowheads="1"/>
          </p:cNvPicPr>
          <p:nvPr/>
        </p:nvPicPr>
        <p:blipFill>
          <a:blip r:embed="rId3"/>
          <a:srcRect l="11250" t="13125" r="4374" b="19374"/>
          <a:stretch>
            <a:fillRect/>
          </a:stretch>
        </p:blipFill>
        <p:spPr bwMode="auto">
          <a:xfrm>
            <a:off x="0" y="1357298"/>
            <a:ext cx="3214710" cy="25717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es-MX" sz="11500" dirty="0" smtClean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cript MT Bold" pitchFamily="66" charset="0"/>
              </a:rPr>
              <a:t>Música </a:t>
            </a:r>
            <a:endParaRPr lang="es-ES" sz="11500" dirty="0"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Script MT Bold" pitchFamily="66" charset="0"/>
            </a:endParaRPr>
          </a:p>
        </p:txBody>
      </p:sp>
      <p:sp>
        <p:nvSpPr>
          <p:cNvPr id="4" name="3 Flecha derecha">
            <a:hlinkClick r:id="rId4" action="ppaction://hlinksldjump"/>
          </p:cNvPr>
          <p:cNvSpPr/>
          <p:nvPr/>
        </p:nvSpPr>
        <p:spPr>
          <a:xfrm flipH="1">
            <a:off x="571472" y="5857892"/>
            <a:ext cx="1857388" cy="50006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2" name="AutoShape 4" descr="data:image/jpeg;base64,/9j/4AAQSkZJRgABAQAAAQABAAD/2wCEAAkGBhAQERUSEhIWERITGBgVFhYSGBUSERUXFRUcFRgYHxcXGzIeGB0vJRgZHy8gJTMpMDg4GB49QTEqQScvLCkBCQoKDgwOGg8PGjUlHyQuMzUsLCwsNjI1LDU1NTUsLC8sLSkpLDQsMTQ0KTIsKSwpKjQqNC8pLCwsLCwpLCwsNf/AABEIAI4AcwMBIgACEQEDEQH/xAAcAAEAAgMBAQEAAAAAAAAAAAAABQYDBAcIAgH/xAA8EAACAgEDAgUCAwUFCAMAAAABAgMRAAQSIQUxBhMiQVEyYRQjcQdCgaGxUmJygpE0U1RzkpOy0hUWM//EABkBAQADAQEAAAAAAAAAAAAAAAADBAUCAf/EACURAAICAQQCAQUBAAAAAAAAAAABAgMRBBIhQTFR8CIjkbHRE//aAAwDAQACEQMRAD8A7Tr9fFp43llcRxxgszMaUAe+co/at49kEi6fTs0IjEczSr5kc29xuRApqhRBYMGssBQo3v8A7ZuuDyJdGzqm4aVlUNtlkEk0ySgAn1ACND24vn2rmHiPxMNVrhqp1UMfKPlJbb2QKhPrAq64Xmr+o1eD1cs/ep9f6jrljXUy6h4+VjDRjZJze4jy9rvwasWAP1OS3Rf/AJbpoCQowfUBk8uIgJudCkcpABWN1tW5HNUb4IleqeNNOsaCALJIjKVRgyiJLFm6q6UgVzzzeabftLDeWEhYghmNuL9LUNhH3Ztt17drsemh/hp48Sn+PjO66DqMcyko10aI4scnuP4ZtZ58f9quqinSXTEJEyBQk4Do5okBqplPwVPz+mdh8E+NYeqQmRFMbxtskjYqzK1dwR9SnkBqF7W4BBA8KVqiptQ8FixlE65+0OSB5kREO1wsZpnUqtiRmIYe+0AD5Pxlp8O9X/FadJiu1jYZeeGUlWHPtYyKF0Jy2rydTonCO5rgksYxkpCMYxgDGMYAxjGAQ3i3wzF1HSvp5KXcPS+0OY3HZgD2PtxRonkXeeYG6aqahhaSiMn8yMsyOVYqrKW5ILBiD2pV/j6c8ZaWWXSsiNGin/8AUzELF5QUlw59kNU1UdpaiDznmFSY1YEESDZEEIKsHRACu2t24M7WO/GAfW3cr7eGlbaD27DYDfx9R/175+RyIJnYXUSKPnhQWrv3oAc5u6TpMzi9jxKgIMsqFFjRVtn2H1MxAJocc1fc5k0/hqWRmEcTpE7Ebpj5b7UAHr43erknj5GRO2C7JVTNrhEfJpXMAUfUqhvcj8pDI3YfC/zGTPhjxM/T9WdQgsqBvFMbSRFDEqpG6iobv+6c3tf0cxQLEitLPPUbugYKqWHcXdIvpAs8mzd+0H17Qpp3Eat5k7xN5gWq3NYSgeQACwonsE+c4hcpvC7+ZJJ0SrWX15/he4J0nU+oSP2cg36id5B+CT3FAj4zov7NQ34aS7I85gpN0ajQEi/727t739855BN+Sr7i9xodzCma1BDEe13dfc51jwloBDo4VBu1Dkn3aT1n3++UtJH7jfov6yWKkvZMYxjNUxxjGMAYxjAGMYwDR63Np008p1JUafYwl3/TsI2sD82DVffOBeH9NEdVqX2sT5jmMzqVmVBIyFTuFlwFj3tZNuAaJN+gupdOj1ETRSglH4NEqwo2CGU2pBAII5BAzgWo6TqNPLFKhlli1xfUacvT6lY0dHlkl2jYqukpchR+6l0Qcg1EXKGEWdLJKxZPjQddP499KIlCjd6+fMYooa2b967I+R/LLAZBdfw+196zIGBHBsfY2MwSanayrtYlvcD0gc2S3YVQ4PPqFXzWTZhvhG2obOG8kF17r3laqDTmJXSTaSWssC8hjG09lIq7+/t76/i/UqJIISDsY+Y5AqR9tJtWQ93otYHqPpA+oZbDIAOTQ+5oZU+sF59V5QASORRAzyKWF08xQICDbBozu4rYPcCpoNcY6IbYYi+c5ZYSU8kbK2bF2V220NtfaqzsXQ/9mh/5Uf8A4DOPx6ElYtPHbM2yJL7mgFBND7WT9ic7RpNMI41jFkIoUX3pRQuvfjJdEvqkyrrn9MUZsYxmkZYxjGAMYxgDGMYAyC8R+Tpol1Aij82AGOCwQE83am0bew4Xgf2fbJ3Kz+0QH8ExAva8bHi6AcWT8D75HbJxg2vRLTFSsin7KL526QyukcrtRbeqqr13HpH5ZPex71d58avRRqQY5DJGfpNmx/cYfuuPcfcfOYkcEWM+ybvuLqyDRNdr+as9/nMVSTWJG64tNOP4JfwXpEOsS0B4Y8jdRAsHntjxZ0kaadiOElt7Pcns1/Pt/qM1ejdXk0rM0e1iwA/NTcRRvjYy/bvfYZt9X8Rfi40SaFGKsCWR2jJA7jlSUB+xY/1FhTrdWxvkrOFqu3pcG9+z7oRdzrJBSi1hBHJ+X/Tuo/zfa7/lT8K+LBPJ+GGnESoljy2tFUcVRVftVX79stmXtOoqC2mfqXN2PeMYxlgrDGMYAxjGAMYxgDNbUa2EWjyIOOVdlHB+QTkH+OaZ90xMcACnYhPLvRjUlfU7U3Kji9v1c186qCz5aR+U72QitcpFfUzWViF8X6j8dsAq+k8FGaPfppgGHeN7KmhRIarAv2I4/lmjqOh62I0+lkPfmMeaDX+C6/jX9cvSdPkhkRUmPmSht3mKJStD1NuG33KgAjvWbSxahnkVZj+Xt271jILEbju2oDt5A4IPB5ynPSQlyuC7DW2R4fJzf8Bqf+F1H/ak/wDXMM6PHXmxSQg8AyI6An4thnUYNFLLCN80qMy0wIiUgkU3aOx70QcjNR0+KEkaiMTRmyrMDtHalf8AdHP71AfNe8b0S6kSrXvuJzv8aVO9CUdLIZfrXuu4fIq+2dH8F+KDq4yspQTIa9Njeu0EOAf4ggfHYWBmt/8AQ9DqUWRFkgDAkqjLQPYimDBaoj0139+My6OR0ljpnOnRvLj8wCtpHl+3rY7tqqSDxdnm8609E65cvg51Oortjwuf0WrGMZeM8YxjAGMYwBjGMAqPTN0c26RFbyfy5H5d93LeaBXYh6Y+1fAOSPU+sRblCyIoYWzg23ljn01zZ7D9SR2zN1LoO9/NiYRy2GNgENQrv9Q9uxrjtmlN0/Uowc0Yr9SabfG/+L0cvXwPn3wekroJIXNoeUAjpgRIoAujuG778/OY+uz1GAL3Fk+kMW4cE1t57A/zyq6zqZDpHJugcKLnIcSFCGCkgUSeDxzRJzXl8QqH5LylWP5its3Jxwq0PLugCe/fnI3ZBeWSKub8ItidQX8QOWVZENq6PH6kYcjeBu4bmv7IzP1bX7QI02s73W6tiqB6mYe4HwPkDi7yjzeKEAZhG0mndtqmS3CyqoJFsSQaIP8ArV0a026wdgCqFf8A3gZt5B5I/wAPPA7DOHqK12dx09j6LWNZIIlJaURsdg2GANydgIjWKwL7AG+cz9N6M0hDsoijVgUDAmYKhUger6AWXdzzyfnip9E6x5c0RlO6JSFIc+mPd6VkFmhR737En2zqGdVWxsWYnNtUqniQxjGSkIxjGAMYxgDGMYAxjGAc68cTBtUwF+iONT8Xbv8A0cZXssnjXQsJ3k/dOy/sNu1SfgEqw/VfuLrMnY/of6Zi6iLVjybumlGVawSK9aCdMTSqFZ5mkJ3CwqeY3IvjdY4+KJ+Ljo0oVm0ukUaWGT0hwWV+RZ33JGaqxxuXn+wMydN6VJO4SNSx4s0RGgNm2b+HA7n+eeWQm2l54WD2ucEpPxy8mmUJBABJYFVABJZmFBQByTnZRkF0DwlHpiJHPmzC/WbCoCACES6Xt378nn2yezQ01LrT3dmbqr42tKPQxjGWymMYxgDGMYAxjGAMYxgFc8TQS+fp3jrjzFayosHY3Ibhl9LX+ornK9JpdMjMwVZ5VG4xREjTpt+rljuf52jtR4oZs+OA7SWbKrcYFekEqknf5Nn/AKBlVjjZnRFNFmVb54B4Pb2ynZcoz24z86LtVLnXvTx87JbQvIsj6cEM9mOO9wXzI3IX6eQOXJPsCc6PodEsKBFvjuTyzH3Yn3Jyr+G+gAanzyfMHlq1tZIlmAZvsTVn9HHzlwyxWpLO72V7HF42+hjGMkIhjGMAYxjAGMYwBjGMAYxjAKt13QmV5YhW9gksQJHqKjYw57Hiv8w7XkDovDk2nkM06bI41bb6kLM7DaBSk337Zc/EEB8vzVrdCTJz7gKdwuvi/wCIGR3T+oHXyLRKxwlWcHgswNpW09rFn9B3viKVUZSUn5RNG2UYuK8Mlui9O8iIITb8Fzxy1Aew7AAAfYDN/GMlIRjGMAYxjAGMYwBjGMAYxjAP/9k="/>
          <p:cNvSpPr>
            <a:spLocks noChangeAspect="1" noChangeArrowheads="1"/>
          </p:cNvSpPr>
          <p:nvPr/>
        </p:nvSpPr>
        <p:spPr bwMode="auto">
          <a:xfrm>
            <a:off x="0" y="-647700"/>
            <a:ext cx="109537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data:image/jpeg;base64,/9j/4AAQSkZJRgABAQAAAQABAAD/2wCEAAkGBhAQERUSEhIWERITGBgVFhYSGBUSERUXFRUcFRgYHxcXGzIeGB0vJRgZHy8gJTMpMDg4GB49QTEqQScvLCkBCQoKDgwOGg8PGjUlHyQuMzUsLCwsNjI1LDU1NTUsLC8sLSkpLDQsMTQ0KTIsKSwpKjQqNC8pLCwsLCwpLCwsNf/AABEIAI4AcwMBIgACEQEDEQH/xAAcAAEAAgMBAQEAAAAAAAAAAAAABQYDBAcIAgH/xAA8EAACAgEDAgUCAwUFCAMAAAABAgMRAAQSIQUxBhMiQVEyYRQjcQdCgaGxUmJygpE0U1RzkpOy0hUWM//EABkBAQADAQEAAAAAAAAAAAAAAAADBAUCAf/EACURAAICAQQCAQUBAAAAAAAAAAABAgMRBBIhQTFR8CIjkbHRE//aAAwDAQACEQMRAD8A7Tr9fFp43llcRxxgszMaUAe+co/at49kEi6fTs0IjEczSr5kc29xuRApqhRBYMGssBQo3v8A7ZuuDyJdGzqm4aVlUNtlkEk0ySgAn1ACND24vn2rmHiPxMNVrhqp1UMfKPlJbb2QKhPrAq64Xmr+o1eD1cs/ep9f6jrljXUy6h4+VjDRjZJze4jy9rvwasWAP1OS3Rf/AJbpoCQowfUBk8uIgJudCkcpABWN1tW5HNUb4IleqeNNOsaCALJIjKVRgyiJLFm6q6UgVzzzeabftLDeWEhYghmNuL9LUNhH3Ztt17drsemh/hp48Sn+PjO66DqMcyko10aI4scnuP4ZtZ58f9quqinSXTEJEyBQk4Do5okBqplPwVPz+mdh8E+NYeqQmRFMbxtskjYqzK1dwR9SnkBqF7W4BBA8KVqiptQ8FixlE65+0OSB5kREO1wsZpnUqtiRmIYe+0AD5Pxlp8O9X/FadJiu1jYZeeGUlWHPtYyKF0Jy2rydTonCO5rgksYxkpCMYxgDGMYAxjGAQ3i3wzF1HSvp5KXcPS+0OY3HZgD2PtxRonkXeeYG6aqahhaSiMn8yMsyOVYqrKW5ILBiD2pV/j6c8ZaWWXSsiNGin/8AUzELF5QUlw59kNU1UdpaiDznmFSY1YEESDZEEIKsHRACu2t24M7WO/GAfW3cr7eGlbaD27DYDfx9R/175+RyIJnYXUSKPnhQWrv3oAc5u6TpMzi9jxKgIMsqFFjRVtn2H1MxAJocc1fc5k0/hqWRmEcTpE7Ebpj5b7UAHr43erknj5GRO2C7JVTNrhEfJpXMAUfUqhvcj8pDI3YfC/zGTPhjxM/T9WdQgsqBvFMbSRFDEqpG6iobv+6c3tf0cxQLEitLPPUbugYKqWHcXdIvpAs8mzd+0H17Qpp3Eat5k7xN5gWq3NYSgeQACwonsE+c4hcpvC7+ZJJ0SrWX15/he4J0nU+oSP2cg36id5B+CT3FAj4zov7NQ34aS7I85gpN0ajQEi/727t739855BN+Sr7i9xodzCma1BDEe13dfc51jwloBDo4VBu1Dkn3aT1n3++UtJH7jfov6yWKkvZMYxjNUxxjGMAYxjAGMYwDR63Np008p1JUafYwl3/TsI2sD82DVffOBeH9NEdVqX2sT5jmMzqVmVBIyFTuFlwFj3tZNuAaJN+gupdOj1ETRSglH4NEqwo2CGU2pBAII5BAzgWo6TqNPLFKhlli1xfUacvT6lY0dHlkl2jYqukpchR+6l0Qcg1EXKGEWdLJKxZPjQddP499KIlCjd6+fMYooa2b967I+R/LLAZBdfw+196zIGBHBsfY2MwSanayrtYlvcD0gc2S3YVQ4PPqFXzWTZhvhG2obOG8kF17r3laqDTmJXSTaSWssC8hjG09lIq7+/t76/i/UqJIISDsY+Y5AqR9tJtWQ93otYHqPpA+oZbDIAOTQ+5oZU+sF59V5QASORRAzyKWF08xQICDbBozu4rYPcCpoNcY6IbYYi+c5ZYSU8kbK2bF2V220NtfaqzsXQ/9mh/5Uf8A4DOPx6ElYtPHbM2yJL7mgFBND7WT9ic7RpNMI41jFkIoUX3pRQuvfjJdEvqkyrrn9MUZsYxmkZYxjGAMYxgDGMYAyC8R+Tpol1Aij82AGOCwQE83am0bew4Xgf2fbJ3Kz+0QH8ExAva8bHi6AcWT8D75HbJxg2vRLTFSsin7KL526QyukcrtRbeqqr13HpH5ZPex71d58avRRqQY5DJGfpNmx/cYfuuPcfcfOYkcEWM+ybvuLqyDRNdr+as9/nMVSTWJG64tNOP4JfwXpEOsS0B4Y8jdRAsHntjxZ0kaadiOElt7Pcns1/Pt/qM1ejdXk0rM0e1iwA/NTcRRvjYy/bvfYZt9X8Rfi40SaFGKsCWR2jJA7jlSUB+xY/1FhTrdWxvkrOFqu3pcG9+z7oRdzrJBSi1hBHJ+X/Tuo/zfa7/lT8K+LBPJ+GGnESoljy2tFUcVRVftVX79stmXtOoqC2mfqXN2PeMYxlgrDGMYAxjGAMYxgDNbUa2EWjyIOOVdlHB+QTkH+OaZ90xMcACnYhPLvRjUlfU7U3Kji9v1c186qCz5aR+U72QitcpFfUzWViF8X6j8dsAq+k8FGaPfppgGHeN7KmhRIarAv2I4/lmjqOh62I0+lkPfmMeaDX+C6/jX9cvSdPkhkRUmPmSht3mKJStD1NuG33KgAjvWbSxahnkVZj+Xt271jILEbju2oDt5A4IPB5ynPSQlyuC7DW2R4fJzf8Bqf+F1H/ak/wDXMM6PHXmxSQg8AyI6An4thnUYNFLLCN80qMy0wIiUgkU3aOx70QcjNR0+KEkaiMTRmyrMDtHalf8AdHP71AfNe8b0S6kSrXvuJzv8aVO9CUdLIZfrXuu4fIq+2dH8F+KDq4yspQTIa9Njeu0EOAf4ggfHYWBmt/8AQ9DqUWRFkgDAkqjLQPYimDBaoj0139+My6OR0ljpnOnRvLj8wCtpHl+3rY7tqqSDxdnm8609E65cvg51Oortjwuf0WrGMZeM8YxjAGMYwBjGMAqPTN0c26RFbyfy5H5d93LeaBXYh6Y+1fAOSPU+sRblCyIoYWzg23ljn01zZ7D9SR2zN1LoO9/NiYRy2GNgENQrv9Q9uxrjtmlN0/Uowc0Yr9SabfG/+L0cvXwPn3wekroJIXNoeUAjpgRIoAujuG778/OY+uz1GAL3Fk+kMW4cE1t57A/zyq6zqZDpHJugcKLnIcSFCGCkgUSeDxzRJzXl8QqH5LylWP5its3Jxwq0PLugCe/fnI3ZBeWSKub8ItidQX8QOWVZENq6PH6kYcjeBu4bmv7IzP1bX7QI02s73W6tiqB6mYe4HwPkDi7yjzeKEAZhG0mndtqmS3CyqoJFsSQaIP8ArV0a026wdgCqFf8A3gZt5B5I/wAPPA7DOHqK12dx09j6LWNZIIlJaURsdg2GANydgIjWKwL7AG+cz9N6M0hDsoijVgUDAmYKhUger6AWXdzzyfnip9E6x5c0RlO6JSFIc+mPd6VkFmhR737En2zqGdVWxsWYnNtUqniQxjGSkIxjGAMYxgDGMYAxjGAc68cTBtUwF+iONT8Xbv8A0cZXssnjXQsJ3k/dOy/sNu1SfgEqw/VfuLrMnY/of6Zi6iLVjybumlGVawSK9aCdMTSqFZ5mkJ3CwqeY3IvjdY4+KJ+Ljo0oVm0ukUaWGT0hwWV+RZ33JGaqxxuXn+wMydN6VJO4SNSx4s0RGgNm2b+HA7n+eeWQm2l54WD2ucEpPxy8mmUJBABJYFVABJZmFBQByTnZRkF0DwlHpiJHPmzC/WbCoCACES6Xt378nn2yezQ01LrT3dmbqr42tKPQxjGWymMYxgDGMYAxjGAMYxgFc8TQS+fp3jrjzFayosHY3Ibhl9LX+ornK9JpdMjMwVZ5VG4xREjTpt+rljuf52jtR4oZs+OA7SWbKrcYFekEqknf5Nn/AKBlVjjZnRFNFmVb54B4Pb2ynZcoz24z86LtVLnXvTx87JbQvIsj6cEM9mOO9wXzI3IX6eQOXJPsCc6PodEsKBFvjuTyzH3Yn3Jyr+G+gAanzyfMHlq1tZIlmAZvsTVn9HHzlwyxWpLO72V7HF42+hjGMkIhjGMAYxjAGMYwBjGMAYxjAKt13QmV5YhW9gksQJHqKjYw57Hiv8w7XkDovDk2nkM06bI41bb6kLM7DaBSk337Zc/EEB8vzVrdCTJz7gKdwuvi/wCIGR3T+oHXyLRKxwlWcHgswNpW09rFn9B3viKVUZSUn5RNG2UYuK8Mlui9O8iIITb8Fzxy1Aew7AAAfYDN/GMlIRjGMAYxjAGMYwBjGMAYxjAP/9k="/>
          <p:cNvSpPr>
            <a:spLocks noChangeAspect="1" noChangeArrowheads="1"/>
          </p:cNvSpPr>
          <p:nvPr/>
        </p:nvSpPr>
        <p:spPr bwMode="auto">
          <a:xfrm>
            <a:off x="0" y="-647700"/>
            <a:ext cx="109537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t0.gstatic.com/images?q=tbn:ANd9GcQZ6gj6_ryXWDmZWbgmDUSSK1gefDP2rJGLdZgIIrF7ipUOBaX3Pugz2pE8"/>
          <p:cNvPicPr>
            <a:picLocks noChangeAspect="1" noChangeArrowheads="1"/>
          </p:cNvPicPr>
          <p:nvPr/>
        </p:nvPicPr>
        <p:blipFill>
          <a:blip r:embed="rId5"/>
          <a:srcRect r="34782"/>
          <a:stretch>
            <a:fillRect/>
          </a:stretch>
        </p:blipFill>
        <p:spPr bwMode="auto">
          <a:xfrm>
            <a:off x="5929322" y="3643314"/>
            <a:ext cx="1285884" cy="2434590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hQSEBQUEhQUFRUUFBQVGBUUFBUUFBUXFRUWFRcUFxQYHSYeFxokGhUVHy8gIycpLCwsFR4xNTAqNSYrLCkBCQoKDgwOGg8PGiogHSQwLSwtLDQqKSwsKSwsLCksLCwsLCwsLCwsLCwvLCksLCwsKSksLCwsLCwsLCwsLCksLP/AABEIAOEA4QMBIgACEQEDEQH/xAAcAAABBQEBAQAAAAAAAAAAAAAAAQIDBAUGBwj/xABDEAABAwEEBgcECAYBBAMAAAABAAIRAwQSITEFBkFRYXEHEyIygZGhFJKx0RUjUlRyssHwM0JTYoLx4TSDouIkQ3P/xAAaAQEAAwEBAQAAAAAAAAAAAAAAAQMEAgUG/8QAKxEAAgIBBAIBAgUFAAAAAAAAAAECAxEEEiExQVETMmEicdHh8AUjQoHB/9oADAMBAAIRAxEAPwD3FCEIAQhCAEIQgBCEIAQhCAEIQgBCEIAQhCAEIQgBCEIAQhCAEIQgBCEIAQhCAEIQgBCFXrVNiAV9o3Jhrneo0FAP687/AER15TEQgH9eUdeUwoQD/aDvR17t6jQUA/2h2/0CPaHb/RMCRASe0O3/AAR7Q7f6KNCAf7Q7f6I9odv+CYkQEvtDt/ok9pdv9FGkQEntLt/ol9pdv9AokICT2l2/4I9pdv8AQKJKgJPaXb/QI9pdv9AokICT2p2/0Cey27x5KuUiA02PBEhOWbRqlpWi10iQgFQhCARxwVQq1UyPJVUAkIQhAIlWVa9YWMqikBLiQOEkxnsWmagEAkAnZOfLeuVJPo6cJLGV2OXOa563NsFNpu331JDGkw3CJLjnGIy3ro15L0003ur2YMa50UaroaCcA5t4wNwjFdCOM8mRbulq2OMte2mBsYxpB4S6T6q3oXpfrNqA2jtsOcRgBtaABiuY1c1Tfa2ue5xptwuG7IcdsCch+q6DRXRderta+vDZbkw3jiCRiYGE71V8kFLbu5NDqe3djg9ppVQ5oc0yHAOBGRBEg+SchrYAG5KrTKIhCEAQkKEqARInJEAiQplWpAwEk4AZY89g4pK1paxl6o5rQMyTAHiUJwSJj6gGZA5kD4rm9Ka8URQqOoE1KgBDRdMTkHGf5QYK8x0TT0m/ratFt8MBc++8G+MTIa5155zPgeS43pvCLVTLa5eD3QGRgheO6o9JlRj2tqgGkXAENEBgdm4SZEZxungvYl0mmcSg49gkSlCk4GlWtH1JBG4/HH9VVKm0Z3qnNv5QgL6EIQDamR5KqVaqZHkqyAahKhAcDpRhZaagEF18OgnMESMF0egi6o59SoQXNhgjIENBcRxxHquI0rrXYxb7QLW6pScwgMe0F4ewCA0tAN07Qdt7gtbRGvdnZZAaLKkFz7oqZuF6LxInPOFjjD4ptyfB6LbvgowWZHdrh9f7KKlWz1GPaXUOsD2B3auVGggwP7mDPiqmk9fXvovDCGO6p5mMnwQGtz4YrnOiRzKlK1UqjScWPLmntAQWyNuB+KuclZFqJX8E9PJSsWDasdNob1bm9gDCNmJJCu6uWmhQqfXP/hzcLsTiIyA5+arWjR9y1NoMvupPpvcargCGubBLTdzgOZjxywWBrJo91C3hkuIdZ2u7XA4n1yWGNNtX4peD0Y2U6iXxp9nqFl1lpVHNawPN910G7AmCZOMjLctN3eGMZ4b/APleRaL0q+jUY5hycMDi0nGJHivTbLWFopMqNwLgC5jiREZxGIcDMOH64baLfkX3Mes0fwSWOmaaCobTbWUxL3taI2kCfn4LFt2n3EVGsaG3QReLheyxIbw/RXN4TZ56izN0rrE5lZxpEQ5rW4jKNoG05571WtGnql2+6o7HKOzPIBZ9CtLn9qMRvyjgt7ROr1N1E1qkucWvLQe6IkB0bThK8eE7LpcP9j2Zwqpity/c1NW9LGsxwdMtjEmZBG9aVJ2LhucfUB36rjdT6t2u0fba5vi0yPgu0bShzj9qMOQj5eS9DTWOdeX2edqq1XY0uhwC8a1v1m9urFoe5tKi5zW0wMHuBIDyd+HgOa9nXkWtmoYpWio+m8sa/ttAgi89xlsbACJ5EKy6W2OWc6eO6WF2cDbLR2iL03RliACuu1G1s6mz2hrmlzmUwyj/ANwfWBztwLWu39ogZ4UrRqazqovfXGHF03hhsyG8qhZNG1qb+oY0ue4mG4C/IlpAJwkQfFZ67YN4j2jbZVNLnplVzWsBEz2YXvugraX2OhUdm6lSniSGt9SvHdAdH1rr1Q2pSfSYXfWVKguw3aGg947o2nFe1+yXG02Mb2KQwaCJN1t1jcfjwC0Vwcc5M18ovCLISptJsDHPM8ziU5WmMaVJozvVObfyhMKk0Z3qnNv5QgL6EIQDX5FVoVl+RVdANKp2i2FtGrUjuCoRxuTHmQrqy9N1LlkqYSercAOJB/VQ3hZO4LMkjxjWDQlKvVD5dkBIOJjY6dqlvtAphuDRTY0DcWiCPHeprRSLczJInKDiqR7obw/1C8iU5S4Z9rVp64vdFc+yw4SrPRIDT0pVp7DSf5BzSI81k2rSQpAF7XnEgw2YI3icFb1J0ow6Ws1SmTDy6k6QQZdTdA+Hkr9NmMuuGYP6ntlXhP8AEj1PW5xpU6dpYB/8as2o+BiaTgadX/wdP+IXM9JtmBq2SuDLSKjLwyMtvNPEGV31poh9NzDk5pbjxELz2wWN1Wx1bBW/i2Q9ZRd9qkx2DeJAIHKoxbpxc63g8DSzVdsZM5uVunWqp1Zjsvll1zcIAO795qjofV42p5DajmlokD+WN8YSeBO1ag1JrB90xdwxxmN4GM+a8yELEsxPpbrdO5bbcZREdYCHMLm9YW4kvMkuOPy8iuUo6Q9m0g20VMWl1520unsvHkXHyXbWTUCsKkPILDIlpg8DiFePR1ZyWi0PL5IusAgkjM4SY37N5WiuNu5bujDfbpdjjF5Zc0Lq3Rqtc+9fb1nYc12BZdDm4iPtY8l0r6IbSLWjAMIAG6IATrLZW02hrAABu8v0HkpSFrjXCH0rB4U7Zz+p5PNrFUuVGuBAcHXgDPi34rtaesFMxJieOHrCq6T1QpVTLSWE7jgfD/lZFbUes3+HWERkZE8IxCwwhfS3hJo9Cc6L0nKWGdTT0oxwBBMHEGFg66sZVs99j2h9I3gYDjdODhB4Y+Cxha61I9W8FsAgSCDsAjhG1NfVaQQ4Zg481pnJSW1inTOMlNMwadpEiTeAILthcAcRhlOS3adOja7bRq0ybPVYGgCGuY+7kBGRuyMsYCzLNo0DfyS6Potv3o7LXAiMJIOA5YLBVB18ez1LYQms+Uv5werQkWfofSvXDECY2fvkst+tB66A3BshzSRJx2HhC9KdsYJZ8nzqom21jo6RBUdGteAIyIBB4EAj4+ikVpSIQn6N71Tm38oTCn6O71Tm38oQF9CEIBr8iq6sVMiq6Aa4/veoq1JtWmWnFr2xhuIT6zTHZzBB57x5Slp0g0QBAxw5mUJXHJw1p6NnEgtrg4Y3mGeGRWnoLUuhRf2/rajIdecIY0mYut3iJx3hdQoabfrH7uyfGI+Ab5qqNMIvKRslrr5x2uXB4zp1x9stB2ddUn3iAVUp1OrqUqrRjSq06mWd1wkeIlXtMU4tNfEH61+IyPaM+sqoxkkAZnDzXluTU8r2fWKMZUpPrH/D2th3fvcuIth6u3WS0AgNq2mrZyPtB1BlI8/raMf4hdlSoAsDRIwjaCMIkcdq5HSVgbV0nY7LTHYsTRaHmZLbrbtJpP2nOJceAXtQ8nwz74H6GswoaRLO6HHsjYQ4ER5j1C7dxH781xutrDTq0q4/ke0OI3OI+XqupdUv0rzMSAHN4kYjz/VU1rGYmzUP5FCz2sf7RaVepZ5Jjsg5kd93Cdg/YjNT03hwBGRAI5HFOhWmToaAhKhCBrssFDRtEtY44XwPAkTHngp1XtNMBjgBM5DiTgeGOM7M0JRha6VobTbvcTO6BET/AJei5n2kYjPkus1wu+zhrgC4uAaciN7vL4hcdSswH+5WW36j29Fj4ujRsoEZSs3SFRrOyyBjsyAxMJz7SWNicP3morNod9ZlWqcG0mz+JxI7Pg2T4hcdxLpS2PLN/UusfrHmbjW7cMTuHgpNH6JNeq52Ap3zf+04gzdG4SsyxaSNKz4R2w3aZwmBHMjyXYaBsnVWdgOboc78To/4VdWLtqfjlmLUN1ylNeeEX6VINAa0QAIAGwJyVIvRPKGlP0d36nNv5QmlO0d36n4m/lCAvoQhANqZHkq6sVMjyUCARCVIgIoN/gG+pP8A6+qg0oXihWNMhtTq6hY52ADrhuuOBwBAOWxWw1c1r/pM0rJdb3qrgz/Edp3wA8VzOW2LkXU1u2xQXk8bsViriq6pXql5N7CSQSczsGcrWoW5tJ7alQEsY5rnBokwCCQPJROKzdO1IoOxiS0YcTMeQK8uvNtqyfX2Qjp9PLHpnU6Q6a7sChQYGkTeqOc87IlrY+JyWFV6WrQ7rSwUqdSpdl9KkGk3cAXF5cT2RA3Lz91VMFWF7+6CfCPicHVHWmvUdNWvVdJEgvc5pEgxdmMInwXumomlOusonvMMHkRLT8fJfM7KsGQV6J0c9IvsrxSrY0nEAkxLdzhvGOSiyCslujw/Xs0Kz+068eco9ys1G6LuwExwBMgeEx5KVNpVQ5oc0gggEEZEHam1bQ1uZxOQGJPIDErOUN+WOJUfXY5eAxPjsCaKxOyBxxPkMlFUoXsIBH9xJHujDzQj8iU1iRhhyxPyUL6rzldbx7x9IA9U5tnAG+NmQHAAYKGuDEicIiPkiZD6OY1j1Lq2l5qNtdZrwOy0n6seDYieRXP2nRWkKDGAUuuIBL3NF4cGi7BOG2F6JZaonFaFN4cJGSs3eJJM6hZJfRJo8c0XbParQyi9rqNVzgIeCAd8TByBwPmvWaGi2ModS0Q26W8TObjxxlV9KaLp1T9YxrsiHEdprhiHNdmDO0KewWgxcqHtgkA/bAiHDjBxC4cIf4rBbZqbJ4Un0cnYdWqj7QW1O5SjHY7dHhiuzLMWgZNE/oP1UxTWNjxVFNMalhHd18rWm/A5NKckVxnGlO0d36nNv5QkKdo7v1PxN/KEBeQhCAa/IqFTPyKhQCQhKhAIuD6SxjTJLQ1rHEAuEkkiYbmTAHqu9TX0wZBAMgg8jmFXZDfHaaNNd8NinjODyLUnV72u0XntJoU5Lpyc7YzjvPAcVu9JfR/TrWRz7NTa2rSvVLrGgdYIF5sDbAkcZ3rvqNBrGhrGhrRgA0AAcgFXtDSx3WAktuw9uJECSHtGwiTO8cQFNNarXBbq9ZLUT3dL0fIpGKR+a9B6X9ThZbUK9IfU2iXCMmvzcBwxBH4uC4ANlXGERpU1CriNkbRmF1PR1q7Stz69meCKr6RdSqSbrHMIOLR3pBjksbTWrdax13U67brm7iCCNjhvBXcYvwSemdHOubqbeoqOljouVCYunAEOxmN0bRxXpNh0xQcSKb2E7YOOG/8AmK+Z7Ja3NcCAYHETivaXarPr2ahaqDiKjqVNzgZBLronLFpnCYOWO9dXLKyiyuEHLE3hezv21AVNC53Vm1VHUQyuIqNJEyDfAxDsMjs8F0HW5LLg4ksPHYEKu2gb0zhM/qpqwkYJlnaYxldI5Yy1UGkZRvMY/wC1JZ2gNgCAMP3iiq7EJQ/DAFG+BhZILW6MdyZ1LajBPMHItI2g7Cpnoo0w2Y2+ihPgNcjaFcg3Kmex2x0cNjuCsTHJMqMDhjG/yyKhNaCQRIOYG7eB8R5KU8jotpE2gcM5Gw7wnlCRpTtH9+r+Jv5QkKXR/fq82/lCAvIQhANfkVCpn5FRQgEQlSIAKEFAQENrr3GExOLREwO04NknGAJk4HBU7X1lOk0tLey8XsJu05M3Qc7oLeYaVetFG+1zT/MCPPalrUw4EHI5/JSmQcd0n2eg3RFYVsmgdXdAkVCYaGgnAYkZ5Er5sJXqnT1pW9aqNEOltOlec0HAPc44njdA815VC6B3fQ0HHS1GDADKxPEdWQR6jyWx076QabZSptm9Tpdvd2nEgc4+IXc9E2p4sVjFZ8GpaGtqEx3GFstZJxnGTxjcvEdd9M+1W6tWBJDyInAgAAXY2QQV1nBJBoSwm016dFhM1HBowkyTA/2vqLQujRZ7PSogz1bGtk7SBifOV490J6pOeX26YuXqVNt3vOIF58ncDA4r1+kS8GX4YgjI8nGAQfJJyyuSG/A7vVCRk1sTvJJnHgI80gpOvSpbsZDARgE5VJ+SMDKdQJaxBHyUNdk4pKrhdUoZJGvBPp5JXv4Kq0ini5wywxx8tqnoWhj+6QeX7wUSXkJjhioDLT+8ePNSubE/vBRipP6qIomRN1ohIKQLTP75Kke9Ib6/orb3mFElt5Ji8jrJUzBz3/a4xv3q0sS1vIALcwW7YzIBx5ErbClcrI+w0hLo/v1ebfyhBRo7v1fxN/KFILyEIQDX5FRlSPyKjKARIUqEAibVqhrS5xgNBJO4ASSnJlWkHCDlIJG+DMecICGnbg4tAa684BxaQAWA7X/Z3Rn5GI9NW3qbPVq4fV03vxIAlrSQJO8hWWUYc4/aIJ5gBvwAXiHTvp+obWyzCW02Ug444PNQzMZYXY810sZCPOdMaVqWms+rUJc55kk5xkB4CF6F0NaiNtFR1ptNK9RYIph4lj37TdPeDRvwkjcvMbO+HNJyBBI4bdh2L6g1F0w2rQNJtMUzQusuggiCJBwAjMHLaunzyDnOlPpJZZGvslEB9Z7C1+JApNe0RO9xa6RuC8L0Zox9orU6VIFz6jg0CCc9pjYBiTuBXqvT1qwA6nbmkAuu0ajd5AcWPHgC08mrg9RNGVK1ra2kHOeGue26+44OEAODtkTP7gxHkH0bqvq8yxWWnZ2G8GAy4gAuLiSSY5+gWfrdWq0LtppGWt7NRh7rmn+Y7iDGOxbmjaFRlFjarxUqNaA54bdDjvuzgn1aYcC17QWnCDiCDsK4fJ3XJRkm1lGVoTWGlaWgsMO2sMBw38+a0yFyWk+jsDt2V7qbhiGlxjwdmPVU7JbtKUnXXUjVjDtAGeT2kT4qvlGt6eueZVTX5Ph/ozt6gG5Y2lbf1ILy0uEYNGZ3ngBtOwK/RZXfSBc2nTeRiJLw07sM/NUtK16diouq1nX5lpLiAXXsqbBsnd4nLC6KZgf1YJNVbX1lNznDtF2cYRmGjll67U/Wa62kXg3akgMcM5mYP2mwDIPouf1b1up2hhFJ1NlVknqnZgA4mBEiNowxVrST/babHtdcibod3SD2STuMtMHcokpxWfJbH45WYfETS0Rp6nXbEgVGjtM2jZI3tMGCrZogZZqpojQDWUGjAVJvdYBjOQic2xsOcnerdQub3mnLFze02eXeC5jnH3OLNqk8deBGTmf34ptSsE32tmxzfeAUYaXj6tt7ZekBuH923wBRpyOdyQWen1lSNjYefPsjzE/4rYKqWKz9Wbubj2nuyxwAEbsMBuarL34gDmeX+/1XX2RC9sUo0f36nNv5Qgo0f36v4m/lCg6LyEIQCPyURUr8lEgEQhCACkSqOrTvCJLeIQD1yPSJqBT0jQJAi0U2u6p+UnPq372k+RM753qmjHnKs8fvms+pq9aDla3j/E/o5SD5arUSxzmvBa5ri1zTgQQYIPEEQvoTo41wsxsVFjqoNocGMc2Wl7i0Ckxojbca3A8c1ja19C9W1VetZWp9Y49tzg4B39zgAe1lio9CdApp1GVKtsxY5rgKNLa0gjtvOGI3LpNEGh0xWoWjR7mMbUD6VRlUhzYlrQ4OjiJnwK8u1F1tZo+0NrXS4hrmESLpa6JjIg4Z48l9PVKYOYB5gH4qjS0DZ292hRHKkzb4KFLBJYsVqFWkyoAQHsa8AiCA4AgEb8U6reGIF4bRkfAnDwKlAQuQQwcxhwcP3CGvdOLPEOBH6H0UqFJGCG1h3Vuud6MP3vifFc3pH2eswsrsFScCKricjkJOGO5dSUzqG/Zb5BE8A85ral2dtZtpotpMNMAdXSJiIILnNAh3eAOGWK56j0iB9tIHWMpXwAzAhxb3i5t0nHEmCMxxXsteoGNm6XcGtk+S422aKsjm9VWo3qIcXtFWk5txxOLQ4byc/AyrozyuUQ1jk7GyVbzGukEOAILciCJBHCE978R8Vl6FLQblIRTDcGjuNggAN3bcOC03snl8VS1glBUpgjug8wFGL2QAb4zHgPmpWsATlAwR0qV0b9pJzJ3p0JUhQkQo0f36v4m/lCEaO79X8Q/KEBeQhCAQhQg/JTqvaGkdponeN/EcUAsJVHQtDX90zvG0cxsUiAEiCgIAKEqRACEIQBCEIQCIQhACRKhAIUISFACCglCARCEjnQgFUTrQNmPL5qI1rwwy/eabdQDjbP7fVSUrQHZbMwcwqrwqz5BluBH7hAalSoGglxgASTwGaNCMPVlzsC9xfG6TksymXWl92LtNhBdvecx/j8l0TWwIGxAKhCEAIQhAVLVoxjzOLXfaaYPmFVOjKw7todH9wa4+ZC1UIDIOja/3g+4z5I+jK/3g+6z5LXQgMj6Nr/eD7jPkj6Nr/eD7jPktdCAyPo2v94PuM+SPo2v94PuM+S10IDI+ja/3g+4z5I+jK/3g+4z5LXQgMj6Nr/eD7jPkj6Mr/eD7jPktdCAx/oyv/XPus+SDouv/AFz7jPkthCAx/ouv/XPus+SPouv/AFz7jPkthCAx/ouv/XPuM+SPouv/AFz7jPkthCAxX6OrASbQcP7GfJLZ6bgO24vO8gCOEBXLbU7QG4T4mQPgfMJlNqAoW6r1I6w9z/7BtAj+IOUYjaMcxBXR+nKFeRSqNcRm3bzg5hP1m0Ua9kq02d4tN3iRjHovFnWh9N4ewuY9h5Oa4HEHiDIIQHttVqrvaqWrOnha7M2pgHDsvA2OGccCII5rQeEBWpVjSeHjLJw3j5jNdHTeCAQZBxBXMWyu1sA5nJoEudG5oxPPIbVY0HpFzXdW8XWnuyQSDuMYCeZQHQoSShAKhCEAIQhACEIQAhCEAIQhACEIQAhCEAIQhACEIQAhCEBm2oRUPEA+WB/TzSMerOkLOXNlvebiOO8eKz6VWR6EbQdoKAvNrLjNcNSW13GrSIZUPeBHYfuLgMj/AHDxnZ1QchzkByGouhX2TrWVi29VIe0NJLSGAhwBIHaxBIjKCJgxvWu1O6zqmReLb5c7utbN2QP53Tsy3kSJgfbqVQ3ZcySDTqEXWuc3+ai84OIPnxBTH2wutFJpAFVl++BkaZZhUG5rntp4bCCNiAtUrIGTmXHvOdi53M7uAwGwKKvTkK2SoagQFb2mr/Uf7xQnwhAdYhCEAIQhACEIQAhCEAIQhACEIQAhCEAIQhACEIQAhCEALEP8Wpzb8CkQgJVR09/01b/8qn5ShCAraxf9FV/A39FhdH38Ot+Nn5ShCA6oqN6EICJCEID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2" name="Picture 14" descr="http://t1.gstatic.com/images?q=tbn:ANd9GcQqvpMK4uF1gEc56_Hd_xWTttEUHE73vHlCf_-90tQIv3yDn10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714488"/>
            <a:ext cx="2238375" cy="2047876"/>
          </a:xfrm>
          <a:prstGeom prst="rect">
            <a:avLst/>
          </a:prstGeom>
          <a:noFill/>
        </p:spPr>
      </p:pic>
      <p:pic>
        <p:nvPicPr>
          <p:cNvPr id="2064" name="Picture 16" descr="http://t0.gstatic.com/images?q=tbn:ANd9GcSa97Ux_hDDunVj_RQQzDwB0zkTx8FWSkn6ESNBl0FgEMS-fIq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857628"/>
            <a:ext cx="1866900" cy="24479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32</Words>
  <Application>Microsoft Office PowerPoint</Application>
  <PresentationFormat>Presentación en pantalla (4:3)</PresentationFormat>
  <Paragraphs>17</Paragraphs>
  <Slides>10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</vt:lpstr>
      <vt:lpstr>French Script MT</vt:lpstr>
      <vt:lpstr>Calibri</vt:lpstr>
      <vt:lpstr>Forte</vt:lpstr>
      <vt:lpstr>Aparajita</vt:lpstr>
      <vt:lpstr>Arial Rounded MT Bold</vt:lpstr>
      <vt:lpstr>bubblegums</vt:lpstr>
      <vt:lpstr>Bubble 1</vt:lpstr>
      <vt:lpstr>Freestyle Script</vt:lpstr>
      <vt:lpstr>Script MT Bold</vt:lpstr>
      <vt:lpstr>ChiquiFont</vt:lpstr>
      <vt:lpstr>Tema de Office</vt:lpstr>
      <vt:lpstr>Escuela  Normal De Educación Preescolar </vt:lpstr>
      <vt:lpstr>Diapositiva 2</vt:lpstr>
      <vt:lpstr>Introducción </vt:lpstr>
      <vt:lpstr>Menú Principal </vt:lpstr>
      <vt:lpstr>bailables </vt:lpstr>
      <vt:lpstr>Color de piel </vt:lpstr>
      <vt:lpstr>Vestimenta </vt:lpstr>
      <vt:lpstr>Casas </vt:lpstr>
      <vt:lpstr>Música </vt:lpstr>
      <vt:lpstr>creditos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54</cp:revision>
  <dcterms:created xsi:type="dcterms:W3CDTF">2012-08-28T19:07:22Z</dcterms:created>
  <dcterms:modified xsi:type="dcterms:W3CDTF">2012-11-23T00:30:42Z</dcterms:modified>
</cp:coreProperties>
</file>