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A80E-4FA5-46C5-B469-997A16FFD5A2}" type="datetimeFigureOut">
              <a:rPr lang="es-ES" smtClean="0"/>
              <a:pPr/>
              <a:t>21/11/2012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3B320-96E1-4B5E-863C-A7AD692CA0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Videocuento.wmv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10.jpeg"/><Relationship Id="rId7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niñ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pic>
        <p:nvPicPr>
          <p:cNvPr id="7" name="6 Imagen" descr="escudoo cop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5728"/>
            <a:ext cx="1879365" cy="1396825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1857356" y="500042"/>
            <a:ext cx="692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doni MT Black" pitchFamily="18" charset="0"/>
              </a:rPr>
              <a:t>ESCUELA NORMAL DE EDUCACIÓN PREESCOLAR.</a:t>
            </a:r>
            <a:endParaRPr lang="es-ES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7158" y="2643182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rgbClr val="00B0F0"/>
                </a:solidFill>
              </a:rPr>
              <a:t>Alumna: Ana Araceli Gutiérrez Alonso            3° A          n.l:11</a:t>
            </a:r>
          </a:p>
          <a:p>
            <a:r>
              <a:rPr lang="es-MX" sz="2400" b="1" dirty="0" smtClean="0"/>
              <a:t>Propósito: obtiene y comparte información a través de diversas formas de expresión oral. </a:t>
            </a:r>
            <a:endParaRPr lang="es-ES" sz="24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571736" y="650083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Saltillo, Coahuila a enero de 2013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sCA6DP7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143000" y="-1143002"/>
            <a:ext cx="6858000" cy="9144003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000100" y="357166"/>
            <a:ext cx="66437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rgbClr val="002060"/>
                </a:solidFill>
                <a:latin typeface="Snap ITC" pitchFamily="82" charset="0"/>
              </a:rPr>
              <a:t>Introducción </a:t>
            </a:r>
            <a:endParaRPr lang="es-ES" sz="6600" b="1" dirty="0">
              <a:solidFill>
                <a:srgbClr val="002060"/>
              </a:solidFill>
              <a:latin typeface="Snap ITC" pitchFamily="82" charset="0"/>
            </a:endParaRPr>
          </a:p>
        </p:txBody>
      </p:sp>
      <p:pic>
        <p:nvPicPr>
          <p:cNvPr id="5" name="4 Imagen" descr="tele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38" y="785770"/>
            <a:ext cx="6929486" cy="6429444"/>
          </a:xfrm>
          <a:prstGeom prst="rect">
            <a:avLst/>
          </a:prstGeom>
        </p:spPr>
      </p:pic>
      <p:pic>
        <p:nvPicPr>
          <p:cNvPr id="6" name="Videocuento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714480" y="2214555"/>
            <a:ext cx="5715040" cy="298253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rcoi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pic>
        <p:nvPicPr>
          <p:cNvPr id="5" name="4 Imagen" descr="niños cuentos}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4286256"/>
            <a:ext cx="2786082" cy="276888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14414" y="642918"/>
            <a:ext cx="6715172" cy="733663"/>
          </a:xfrm>
          <a:prstGeom prst="blockArc">
            <a:avLst>
              <a:gd name="adj1" fmla="val 10800000"/>
              <a:gd name="adj2" fmla="val 3003480"/>
              <a:gd name="adj3" fmla="val 0"/>
            </a:avLst>
          </a:prstGeom>
          <a:noFill/>
        </p:spPr>
        <p:txBody>
          <a:bodyPr wrap="square" rtlCol="0">
            <a:prstTxWarp prst="textTriangleInverted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s-MX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¡vamos a contar cuentos!</a:t>
            </a:r>
            <a:endParaRPr lang="es-E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7 Imagen" descr="cuent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15398">
            <a:off x="538514" y="2681662"/>
            <a:ext cx="2777700" cy="2777700"/>
          </a:xfrm>
          <a:prstGeom prst="rect">
            <a:avLst/>
          </a:prstGeom>
        </p:spPr>
      </p:pic>
      <p:pic>
        <p:nvPicPr>
          <p:cNvPr id="9" name="8 Imagen" descr="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784925">
            <a:off x="6643702" y="1357298"/>
            <a:ext cx="1638171" cy="2530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9.24855E-7 C -0.01718 -0.05364 0.11928 -0.22983 0.15261 -0.20555 C 0.18595 -0.18127 0.18803 0.13249 0.20001 0.14497 C 0.21199 0.15746 0.2139 -0.0874 0.22466 -0.13063 C 0.23542 -0.17387 0.2599 -0.15445 0.26494 -0.11445 C 0.26997 -0.07445 0.25487 0.07746 0.25435 0.10983 C 0.25383 0.1422 0.26112 0.07838 0.26147 0.07954 C 0.26181 0.0807 0.30088 0.1311 0.25608 0.117 C 0.21129 0.10289 0.0172 0.05364 5.83333E-6 9.24855E-7 Z " pathEditMode="relative" ptsTypes="aaaaaa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s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2 Imagen" descr="la navid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214422"/>
            <a:ext cx="2466975" cy="1847850"/>
          </a:xfrm>
          <a:prstGeom prst="rect">
            <a:avLst/>
          </a:prstGeom>
        </p:spPr>
      </p:pic>
      <p:pic>
        <p:nvPicPr>
          <p:cNvPr id="5" name="4 Imagen" descr="cenicien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71604" y="4643446"/>
            <a:ext cx="2476500" cy="1847850"/>
          </a:xfrm>
          <a:prstGeom prst="rect">
            <a:avLst/>
          </a:prstGeom>
        </p:spPr>
      </p:pic>
      <p:pic>
        <p:nvPicPr>
          <p:cNvPr id="4" name="3 Imagen" descr="sirenit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714356"/>
            <a:ext cx="1619250" cy="1457325"/>
          </a:xfrm>
          <a:prstGeom prst="rect">
            <a:avLst/>
          </a:prstGeom>
        </p:spPr>
      </p:pic>
      <p:sp>
        <p:nvSpPr>
          <p:cNvPr id="6" name="5 Rectángulo">
            <a:hlinkClick r:id="rId6" action="ppaction://hlinksldjump"/>
          </p:cNvPr>
          <p:cNvSpPr/>
          <p:nvPr/>
        </p:nvSpPr>
        <p:spPr>
          <a:xfrm>
            <a:off x="1000100" y="3000372"/>
            <a:ext cx="242889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</a:t>
            </a:r>
            <a:r>
              <a:rPr lang="es-MX" dirty="0" smtClean="0">
                <a:hlinkClick r:id="rId6" action="ppaction://hlinksldjump"/>
              </a:rPr>
              <a:t>navidad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715140" y="1928802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</a:t>
            </a:r>
            <a:r>
              <a:rPr lang="es-MX" dirty="0" smtClean="0">
                <a:hlinkClick r:id="rId7" action="ppaction://hlinksldjump"/>
              </a:rPr>
              <a:t>sirenita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214546" y="6215082"/>
            <a:ext cx="2143140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8" action="ppaction://hlinksldjump"/>
              </a:rPr>
              <a:t>cenicienta</a:t>
            </a:r>
            <a:endParaRPr lang="es-E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arcoi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14414" y="357166"/>
            <a:ext cx="6715172" cy="11079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rgbClr val="92D050"/>
                </a:solidFill>
                <a:latin typeface="Kristen ITC" pitchFamily="66" charset="0"/>
              </a:rPr>
              <a:t>La navidad</a:t>
            </a:r>
            <a:r>
              <a:rPr lang="es-MX" dirty="0" smtClean="0"/>
              <a:t>.</a:t>
            </a:r>
            <a:endParaRPr lang="es-ES" dirty="0"/>
          </a:p>
        </p:txBody>
      </p:sp>
      <p:sp>
        <p:nvSpPr>
          <p:cNvPr id="4" name="3 Flecha izquierda">
            <a:hlinkClick r:id="rId3" action="ppaction://hlinksldjump"/>
          </p:cNvPr>
          <p:cNvSpPr/>
          <p:nvPr/>
        </p:nvSpPr>
        <p:spPr>
          <a:xfrm>
            <a:off x="571472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98" name="Picture 2" descr="http://t2.gstatic.com/images?q=tbn:ANd9GcQOFAdOeC1ZFBJSjIv2SbvI8aUQ-Qu-wtS-utugsWvyxKJw78Zd9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714488"/>
            <a:ext cx="4562301" cy="3417324"/>
          </a:xfrm>
          <a:prstGeom prst="rect">
            <a:avLst/>
          </a:prstGeom>
          <a:noFill/>
        </p:spPr>
      </p:pic>
      <p:sp>
        <p:nvSpPr>
          <p:cNvPr id="4100" name="AutoShape 4" descr="data:image/jpeg;base64,/9j/4AAQSkZJRgABAQAAAQABAAD/2wBDAAkGBwgHBgkIBwgKCgkLDRYPDQwMDRsUFRAWIB0iIiAdHx8kKDQsJCYxJx8fLT0tMTU3Ojo6Iys/RD84QzQ5Ojf/2wBDAQoKCg0MDRoPDxo3JR8lNzc3Nzc3Nzc3Nzc3Nzc3Nzc3Nzc3Nzc3Nzc3Nzc3Nzc3Nzc3Nzc3Nzc3Nzc3Nzc3Nzf/wAARCACLALoDASIAAhEBAxEB/8QAHAAAAgIDAQEAAAAAAAAAAAAABAUDBgECBwgA/8QAPRAAAgEDAgQDBQYEBQQDAAAAAQIDAAQRBSEGEjFBE1FhIjJxgZEHFCOhscEVQlLRCDPh8PEWJDVigpKi/8QAGwEAAgMBAQEAAAAAAAAAAAAAAwQBAgUGAAf/xAArEQACAgEEAQQBAwUBAAAAAAABAgADEQQSITFBBRMiURQygaEjYbHh8MH/2gAMAwEAAhEDEQA/ACUoiOhkNEIa5cidHmFRUQlCxmiUNUIlCYRHRKUNGaIQ0IiVMKj6VMgzUEZoiNsGhsPuAaSptRUVRwsr+ycDNQQalavcy28bM0kUnhtgDBbHQb1Q0M3K8wLZIPHUaLUi1GtSCoq7i5m61lmEYydh3NYFQ3kfN7ZdgnRgW2rZDFKSyjmU4zzJreQSpsQSNjjtW7LihLBWMYm5iFYc+58+x2rUavYSvEsVzHIZJDGORgcNjOD5Hamadz0guOZ4rk/GEmtTWzVqaytQOTPCQS9KCfqaMlIwRkZ8qDkzk0mgIha5C9DydDU7g4Ox260PJ3psCGWDvUVSSGos0QCFErEZohD0oNGoiNqOyRnMMjNERmhEap42oRWezDEO9ExmgozRMbb7mgsJQwxDUymho2B6VI0qRrzSOqqP5mOAKEy5gzzDIic19a6VZ/xA6gluouSN5Bnf1x0z69aHhuEdgI2Vyd/ZIOB500tW/CJHXNURGBweIF2Kg4M01fUodJszczhmJcIqDYlj2qawvlvCfDUDlVS2H5hv5H5GoNTs7bUrR7a9Xnibc79CO4NK9Kl03RLmLTbLnla6BdZGk5mcrtjJ22B/Oj1mraQFyZVa1es4B3fxiWfmCqWYgAdSTgCqvrettNMEsg8kS7kxnAY/H6U3vbt4bZmnt08IDDCRwQfl3qv2Fk20kFvnnYswVcBR5DO2Kd09qleRxMP1FyMVjknwI24a1J5Q9tcgqwPNEGO5Hl+tTz6TYQX7XkUI8eZl9kDGSCDzCh7WF7a4EskUUAMYQykgtnyHln9qYxSWqyc3iq0p25mYZ+FWs1OPikd0QsSrnMLNaGo77xWtXFsAZgMoCeXJ8s9qH0YXkWmxpqkiyXQzzEHpvsM98DAzSzIr9tD7fjuiTiux1K8YR2CR+HIFBmL8rREHr6/Km5Koio7c7KoBbzOKOdVdTildyCkhqbAwAHgQy271CEdTEsmxAPXag5DUjtQ7mqjmEUSOQ7VBmt5GqHmogEuDiVaM0QjUFG1EI1PNXCbobG1EI1AxtRMbdKWZJO6LOLeKI+HbSMrGJrubPhRtkDA6sfT9frXOLjjriOeXnGotCD/LFGoA/Kj/ALUElbX7XILK9sAgAzk8xzj51U7uxu7JkW8tLi3LjKCaJk5h6ZG9ammorFYJGSZm32uXIzL/AMNfafdQypDr6pNASB95jXDp6kDYj86tuv3ol1OzlEniWDRq8TKco2c+1/auGfr5V2L7KHh1jhSfT9RDSR2tyRGQ2MKwBx9c0HU6atP6qjGI16fq/bt+YyJdbXVrW6ktYrZQJVXDkd1AJ3/L609tJuUkH3TSjSdHsLEn7mpDsPadzlj6Z7fKpIdShfUJrFMLJEwUhur7ZyB5etZmoLX2bwOoa5UYkVA4juZFkUq5BjPUYyD6VXTwzaLqEl2j8kUeHjYkjkZTtj09a3/j1t/EbW0imjYzc+cHcEYwPzP0rPFVlLqenqsE88RVwT4ZIDA9c4/39aGisGA/TmL22W6WssPqR6rxJYBkS8CezlgGJOfUKN8/Kq9d8Z3JB+62UrpnYyScij5f8UbYcP21kxBhEp7uwByfOmUdgHcJFbx79ggFNLVUnGMzkH9QtZj/AH+uP9ylzcW6grxvNaCKNSQ3hyH2vL4V0XhLX7biDT2JwZYjySo43Hkfn6VWr/S7P74ljcQ/jzNjkjGCqnPtZ6YzVs0u30zSrYRadbxxkrlliX2m+JPx7mvalK9g+OJpaGu7eGbjI++4u4uXUbVbOXTOd0tpfGdCfeCj3PM5yaZWUt21lC1+EW4ZcyKnuoT2+Q2z6VJJKzNzsQM9FB6fGog3Nn2cknr5Vn/qAUCbxbciqQOPMJtrgtIU5iQD3rXUG9oY6UovHjWG4kW6aOaLKIEcjodzt60DwlrVxf3d1Z3chmeEcyS43xnBB88edaJ07JWoJ7ll0rlGtHiM3JqB2pzNaiRd+vlSO5UxOVNUNREGjgyF2qPNayNUXNVwkJKmZUjQu7BUAyS22PjQg4l0dZOQ30efMZx9apnF+pSXF61mj/gQ4BUdGbG5NV/Na5pB7iz6kg8Cdkk1S1ishdrKssbe5yEHmPlWnDFpqnFutLBDO1vbR+1M8ewRf3Y9s1QtGhMNoCx9485HlXoX7LdLSx4eSTlxLPiSQ9yTv+QwPlULSqmabv8Aj6UWEfJv4lm03S7TToEjtogCq48Rt3PqT3pZrXFeg8P3K2+o38aXJXm8MnLAHufIU4vZzDHyxsomkBWLmBxzY2zjtSPh+0n03R4k1Fomvmy13PHv40hJy2eu/YdunarO4QYEw+W5MXapZ8HfaPp5iM1vdMPcnt5AJYz8f2ORVW4W4c/6UtZ9PMwml8dmeTl5ebsux9B9c0/4t4GstbBv9KYabrUf+TeW+U5m8nA6j16j8qo/DnF95d6lJo/E6GDWYjyMzgL4pAxvj+bAztseopbVE21Hb+8NQQr8zoOnyZbB/KiL2L8f7wqKXIwW5dyPjSiCYxtkfSnFteRTLyyY6dTWaoBGDGXyrZETR6ZYWl3cXrKFd5PFBAzhwNiPr+dRHihrWdhPdKiKASGIOATt16k4NMNd0cahbq1tdvC6g5VWwG/1qsR8BpJKJbi5Lc258TJJotemUglzMn1HV3tYOcAfz/qWSy4hsNVt5JLGWJpotmi93m+Gf+KTXHF0lpe3MFxbsFTBVgFIBwSQcH4dM0Ta8IWESjMjltgGX2eX6Uyt9DsB+HIjTKTv4rnbqM+h361cLs85EXov0zM3vJ3xxxz/AN3KfPxrFPk+Dcrg9OQD96baNxNp7yeCLllDnYSArg+W+1NpuE7SRv8AtzlMdBg/UGtbDhWwtJxNOhYqcqjLgA1LpSy8wFGnsW4MuQR/iMVYZJbJ3rc3AUewpBoqT7vFy85X2iAMeZ7Vv4UeMjGR5UuunInQF/sSma5o095cPcWdz4TSHMitnBPp5UTodjHo8LcjBp22Zx3/AN/tTfVNLnv7K5ttPultLqSMrHK3tcrHvj5GkUinR7SO0ubtppoV5DNKw5pGG5O/+xRhW4HcaOtsev2ifjLFYSX19cO0S8/9RJwFoHWgY7nkfZ1GGFBWurtaXDRrc+GXTmRRkc+OoHYkeVDz3LXDmRs+1/V1qUZWBXBzEK7g9pUDqYd6i5q1d/Wouf1oq1xrM4jryldYuwQf8zP1FAohkZVUZYnAFWfivTHkcX0CltgsqgdMd6W6DEpZ5CAWzyg+VajLg4i9FBtuCZ7jiFQtuR5LXpPg5OTQLXt7A2+Veb48KhOOlenNDjCaRaYGOaJT9RmqjuavrA2pWP8AvEzdtzXHIpAZY8g+RJ/0oWQKdKFw0pSPw8ys7ZKHG5ye4Paqzw/xpZ63xHq9mPwprWYweG5wWCEjmHpnP5U81awN7p19ZY8S0vYmjmi5sEcwwWU+fp+nddiN5DTE8QbUuIUtNT0eB7cn+IytbySqwKxyBOZfiGHQ+RqlfaxwDf8AEGq6fqegRoL1j4VwS3IAACUkJ9MY6Z3WqFxxxXqVhLHw1p9/IItKjW1lu1HJLO6bHfqqgkgDPzNdF+w691TUOF7ptUuLiaFbkrbyyuWPLgcwBO5AP71LAr8xPA54hUFhqun2NsNZEX3kjld4X5lZh3zgdeuK3SQ9Qae6yoi0ImSR3ZnBUsfX+1Uu+vREvIHCt3JOMVntVubiMvetVW5vELvNSkLiKFzgdTnvUsOpXPh4aViEHKgPYVXIr60Eg5rqEHHQyCjGv4Fj5hNFjO3tjqaOKiBicnqbLLrCx8x5YXz315NbxTcgjGSXYDJxnFfG7nIGWIz0361VLq601JHmOoLC+cP4bZL/ACFDTcX28KiO1heblXlDO3KB+pqRUzDGI7rKdK1Nf42d2Oc/fn+Zb5b+eJDJHIedGwSfLHlU1lr928wWWXbz67/OucTcUXkqOohiUMwbIJOMb4/apLfiYggT2+B5o37GobSZgafyaSCDx9ZnTdWe61O1EFvyrMZFIk2yANzmsaFNdJGzahLzzu2WXsvYD/fnSvh/iexuNOYRyhbkbSh9iR2HoCfrTSSynitluI2laV5CEEcXiB17FiMBd84G+aHp6XLlOgPudKdUGoAx3D9YvBYWD30cLTXES/gqnvF9th6HvntnpVN451+71Dhe3torK3sdYvfxEtpY1mlZOjMhPueyGOSM4HY4qxX2oGN3sWOJolUkcuMqwyDg+f7Gk13pVvrl7BfXd+qXWnQymODHtTIUIKj0AzTaDBwRzKFfj1IrFLhLCziv3SSaCJVyqjZguCR8sjNSu9KbPVVN0LC6Yrc8vNE56XCdmU+fmP23o5nqiUBepNaqgws2Z6j56jd605qZWviWLSuofOl2qW0cfLNDEqZPtlVAyexOKMU1swWVCj7gjFadlWRPUXe24aKR7S/GvR/CN0JOENJuZWA/7KNnJOAMKM/vXnBo2gkaJ+24PpXcuBr62vOCbPT2l5Ha0aLOcb+0Kz8EHE1fVmFlCOPucz4W4IueJuLNU16PUZbGw/iE7281sfxJQZG3U9AvqQc+VdttYxbW6QtO8pjABdyOZvU4wPyqt8K2o4esYNJZlf7qvhc4Hv4OzfPrTDWNLOoWsn8O1CSzujusgwyk/wDspHT4YNKWMS2DMRREWr/Z9w1e6xJql7bo00jc7qXblZvMqDg0ZZa1p76lDw5oSx/hxlpjEMJBEMZ6bZOwAHnmq0/DeqyyEa1qOpSxqcGKJcJIPig6fOn2nafZ6Va3A02OysLmSMBnkIQbdFJ89yfpRmpIXJbJhTWqjJMzxXqSy3K2cR/DhOWx/Vjp8h+tcw4h0mZb3xjcs8Ep2Dtlk9MdxVomLxSuJvfBOTnPzz3pTO/3qfKoXIBCjGT51StGU8RTXOiVD78RNZ6KsvRHYDqWbFNYNBtl/wAxI/gqD96NtzyRgk9TvvUgk3H5+lEIMwXsczSHRLZ25YLd5GAyQqjOPkK3ttGguC/h8wVPfKkbV0TgSK0Gmc58P7xIWy2Nyuen5UHxebbTytrZW6x868xATlUZz0wO/f5UDU7lqJU8zS0mkDFWc5H1Ob3emGJiFkB7brg0FNp7MvtIknngb06u3Yxkt1Db0tur23tI+e6nSJW2Bc4yaIucAzP+W4gR3aabYxacbe3gAjlT2s7sxx3PpRmiaxqOiWRGolVtLNDJmYFmYcvbHXHaieFIoNTaJQ5LqfEZhuOUYxj4k/QU01Dhez4m0e9sGc2yc5SKSFACPaBJIGxyR38zUnT4/qFpu1aoOuwLKTpmrDiDWb/WRKgDhYhCrZKgbDP0+eTWIdQn0vVtRvL4qhbTJkslQew7kgbnrzANnPqceryz4GttEtI7fSo7yVpZVE8y8rOR5sDjlGfU4/pppdcJpqWkXun3dqUe0HiWtwG9oyNjBznocDII7DptVlIJyDHRejOC44/tNuE+HNM1ng/TZ7Z/CuYoyrP72HGQcg9PliozoU+mTM9/Alw+QtvEjezIT/M3ko9cfSqfo2s3fA/Ek2mtMl25BBtbaUMWkIGMjqG7EfDqKu3Et3qFtqemx3rWgFynM/NKVeMDGQFC4J3xuRRAJGsGxyVOVPIiLUbe1t1bN4sl3zbxwR/hp57+nwpXzVbeKW0uLRl+4yn7wzqGVo1yw3zuBnrjvVL5qarXIi6tEatUitihlapFatmymBV5cuDuCrbieN7q/uJIYYm5EWHAZ/PJOdqs+tcEW+k6A0uj3NxFNaoWfmkOJgOuR2PwxmqhwdxO+imSKWVliIJTC5APcH4074k43S90yW0glLvMoXKLyhd99zvnbt51j2VP7nUN7rkBCeJVIr+6SYyrPJzkYLcxJpbbfaXf22qTRXird2AYriPCygDbI7HodjW00vLBIw2IU/pXMwxzzZ365ql9ajAIkO3ieiYOMeH00u3vSkM1vPMsCsGYcjt2cZ2xjes/aVwU+r8KPPZgRy2mJ44o3LCTAPNnI64O1eflczQtGXKtkfzYVviPmd/WvTH2dcXadqHB9mdU1KziuUj8KZJ50U5XYkgnocUHaByIPJnC+HNZ1a4uo7CCG4v45fdSOMvIgHU7dh3/AFq6WM8+mX5EkDxTr7JSRcMvnkGlfCcd1ov2i6gNCgW9sI5XjkkgdWSOFmUhg2cbEDbvg10/jySFNFs9fltVlntZlVkO3ioTup/b/Wr7yjZgLqDaRjuIEvoGtbm6k+68wx7Mkig42GAp69zSuxie9uI4ICpeTIQMcAnGQPnjHxNVieKz1TiiOXWLKe4jZ/GMcIEUEUPdNt87jfIySM9at/CGi6hDcQvoNjMtpC55HlGRynPUnZiPSg11DJwe4G+sNtHmS3LXuh3KwBzGTEsoVxj3lB3B7jp8qfLBc6vw6CZVa/dg0cfigex5cp79624jublBFFrLQsXJxyquWA3AYjyO+NqCdtoYyAOc7qOgGDt+laCaAWIdx4Mgb6m+DYiKyRZ9TihugcFvaVttx2NH8YcPaRe2HjXNkniwjKOh5D8Nuo9KT6mXstTLKzFlbnBY5JB86t2nXNrq1kPvEIljZeVkLsucfD+9cz6klmn1KNuwoj2hCvU64+UrfCeoppeowYGIAfDYKPdU7bDyG30q2yalJw3qRFzG7215J7BRGJHTc7bDf9e1KZeGLQLK0AK8xyoLlivoP9c0QeKbKThaGO5hnutZWQWtrbwf5kzH3ds4xgHJ7Yp6jV16lGVIKrTNprPme5mfU+L24zayS7toeH1jW6a9NqvMkTZwuTsXyCo27ZpxFxjHb20l3c2Jj00MxWV/ZZ8dMAnLEnA/4pBqPFMui8MSWXEljZx6kw5kspp1bIJwpG+4Hp5GuXXuoXV5IHuZS+CSqk4VM+Q7U5WqqmCOZo6bSHUHJOFHcT8a3j6jxJeai4Kvdv4vLn3ew/QVcPvl7qMUVxqc0k9y0Sh3kO+wpPpj21zayTmMFopGQu4DZOxyPyppAJfDBm94jI88etXRCOYrqSnuMK+swq1naRCH96MlSfOpeb1oGzb2pj5vU/PWjVWWXMqG4iZWxUqtQwNbhq6WzTxFbIUrVIHIx1PpQiv0qO/v0srVpW3PRV/qNZ99QQFm6jC2ZkOvautpCbeI800g9r/1H9zVQkXlcgdOx9K2mleaVpJGLOxySfOsK+Rh8kdj3Fc1bb7jZhprUkEDTyBERnbGcIuT+VYEat7jr/8AIEVfuCeD9ajurfUWjtVglj2WUlmZWxjYDY1RFBYbjxIPXEsn2JyRWsGoQ3ts8btOjcrqRlQCB164OfrXZbm203VbEW1yEeEkEKDjBByMfOuHae04+1ay0QHwYUfkkMSchfmhL7jPTPb0roGqW97pszL4rcoGQ2diPOrWqm7CHIkAnGTLIujcPWDGZreFnG+ZTz/kdhQepcRAjw7Mcq4wGHf4CqQ+uQSrzSXqsPic/So7TVYLi55E8QxD35jsB9elC27BzwJ7O48SxTaZFrVi9zds4aOTlEinJVT1Pwzik2pw3GmIgmlExgkDcyj30II5v9+tWLT742oDQspiI6dQRSniXVLNpreUQxRqW8IiMDlcHrn4bfSnNLqNjBCeDBWVn9Yn1ndWDIbhlRpsY5ivMSPKltxqIj1+C1eNo2dGnIEozyjAxgbjJYHfy2pINUOmaw0liV5I5T4ande/9jSttR1TW+PbbxbrxLgwZRpCAFy2TsO21Yer9KCF7Xsz33GqtYDhVXE6ZaXk15O8NvZXMjqoY8qHbOQNzt2/KhOAtBkttTuNZ1W3eBLUulsJR7RY7MR8Btn1NDTXep6VrMVyspllMfJywqSrJnJBXzz3pX9pHHF/b2SxafOQ0i552TDR9jttv8qV9KalTtQnLD9uJNzm1skY2wXXr3h7ij7WLe14glC2FrblPf5VeX3ghYdOvY9RiscQ/ZsutcSRf9NXJttLukYxu3M8YdQeYAg5HTofWuPtzSuzuSzMSWdjkknuTV9+z3jeTSmstLvbmcWMV0JVEQ3Y74QknZcnP5dK2wMnEqGYDAMtmn/ZrLpGnK+r3P3W3RzlIojPJK/wGw6UmvUEVy6DxQozy+KnKxHYkV1W64/0J4Gihu54JJVwJkg5jGfPBG9cg4x4ikOr8s+rnWAI8R3AhMIXJ3BU+WO2aaUMiHcMQZ64mlofwiT/ADMTUvPSOPVCiALgp23rf+Lr5D61r0NSEAJgiTPuncZ8q+ya2E8uOXm2O3Ssm4lPV+u/QV1jKTM0NMA4qva9cGS8EefZiXA+J3P7U+JJyT1pDr6Kl5lVALDJ9TWD67WRpsj75jmmbLRZX1fV9XHx2NeF9JbW9ctbEZ5HbMpHZB735bfOvUnCtqFBkChVA5VAGwFcG+xtVOtXzFQWEAAJG4Bbf9BXonh8AaepHepJ8T3mccjX7x/iPmIOQkuT8rcCrh9r2t21npsOnxDxL2dsnlOCkY65+Owx8aqPDXt/4htTLb4efHyQVL9qLsOJzGD7CQryjHTOSaNQgdufAJkEZ4+5U7PneNmlUrzHbPlR9/rQtrCLT4Y+TI5pmUYL+Wf1oZWO2/pR2r2kEcdrKkYDyJlz57CkdNb+XqlWz9vr95o6jSpp6Ph35MVWFxd3U4t7SGVy38oOAB5/CrpqOgXVzb2kNvLEiwRkESA7sdz0+VU6z1C6sL1xaS+GGTfCg5+oou54g1Z3VDeyBWG4UBf0FG1deps1YSpgNsUpWlaiWBOYu1W2v9PvTa3Mcayrhh4b8wxnI3/vvTDTNHWS603VorvllWKSO5j3DKd+Tl8+2aHyWJZiWYnJJOSfnR2i/wDkofUn9Ke1+hsOiZi/IGTxweIGrZ7mAJ0LS7WOCPnVneRh7TMc0t4t4XttftebkVbtBhHI98f0t+3lTTTGLWyZOetGdq+d1XvTaLE7E2SgZcTzpxRp38NvVh8MxHlw0ZGOVhsaB0yJpr+BV7OG+AG5rqH2z2Vt/DrK+8FRdeKYvEGxK4BwfOub6OeUyMuzbDPpvXb6G8awrZjGf/Jk3J7ZKy4mQEZBzQOo2MF6B4gw4GAyneo7e8nGBz//AJFHLcS8o9of/UV26UpcmGGRM9nI6lWuNImhOVcMnqKg+4eb/lVuMzkDJG3oKHIBOSBk+lLn0GhjkcSPyWE//9k="/>
          <p:cNvSpPr>
            <a:spLocks noChangeAspect="1" noChangeArrowheads="1"/>
          </p:cNvSpPr>
          <p:nvPr/>
        </p:nvSpPr>
        <p:spPr bwMode="auto">
          <a:xfrm>
            <a:off x="0" y="-593725"/>
            <a:ext cx="1647825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2" name="AutoShape 6" descr="data:image/jpeg;base64,/9j/4AAQSkZJRgABAQAAAQABAAD/2wBDAAkGBwgHBgkIBwgKCgkLDRYPDQwMDRsUFRAWIB0iIiAdHx8kKDQsJCYxJx8fLT0tMTU3Ojo6Iys/RD84QzQ5Ojf/2wBDAQoKCg0MDRoPDxo3JR8lNzc3Nzc3Nzc3Nzc3Nzc3Nzc3Nzc3Nzc3Nzc3Nzc3Nzc3Nzc3Nzc3Nzc3Nzc3Nzc3Nzf/wAARCACLALoDASIAAhEBAxEB/8QAHAAAAgIDAQEAAAAAAAAAAAAABAUDBgECBwgA/8QAPRAAAgEDAgQDBQYEBQQDAAAAAQIDAAQRBSEGEjFBE1FhIjJxgZEHFCOhscEVQlLRCDPh8PEWJDVigpKi/8QAGwEAAgMBAQEAAAAAAAAAAAAAAwQBAgUGAAf/xAArEQACAgEEAQQBAwUBAAAAAAABAgADEQQSITFBBRMiURQygaEjYbHh8MH/2gAMAwEAAhEDEQA/ACUoiOhkNEIa5cidHmFRUQlCxmiUNUIlCYRHRKUNGaIQ0IiVMKj6VMgzUEZoiNsGhsPuAaSptRUVRwsr+ycDNQQalavcy28bM0kUnhtgDBbHQb1Q0M3K8wLZIPHUaLUi1GtSCoq7i5m61lmEYydh3NYFQ3kfN7ZdgnRgW2rZDFKSyjmU4zzJreQSpsQSNjjtW7LihLBWMYm5iFYc+58+x2rUavYSvEsVzHIZJDGORgcNjOD5Hamadz0guOZ4rk/GEmtTWzVqaytQOTPCQS9KCfqaMlIwRkZ8qDkzk0mgIha5C9DydDU7g4Ox260PJ3psCGWDvUVSSGos0QCFErEZohD0oNGoiNqOyRnMMjNERmhEap42oRWezDEO9ExmgozRMbb7mgsJQwxDUymho2B6VI0qRrzSOqqP5mOAKEy5gzzDIic19a6VZ/xA6gluouSN5Bnf1x0z69aHhuEdgI2Vyd/ZIOB500tW/CJHXNURGBweIF2Kg4M01fUodJszczhmJcIqDYlj2qawvlvCfDUDlVS2H5hv5H5GoNTs7bUrR7a9Xnibc79CO4NK9Kl03RLmLTbLnla6BdZGk5mcrtjJ22B/Oj1mraQFyZVa1es4B3fxiWfmCqWYgAdSTgCqvrettNMEsg8kS7kxnAY/H6U3vbt4bZmnt08IDDCRwQfl3qv2Fk20kFvnnYswVcBR5DO2Kd09qleRxMP1FyMVjknwI24a1J5Q9tcgqwPNEGO5Hl+tTz6TYQX7XkUI8eZl9kDGSCDzCh7WF7a4EskUUAMYQykgtnyHln9qYxSWqyc3iq0p25mYZ+FWs1OPikd0QsSrnMLNaGo77xWtXFsAZgMoCeXJ8s9qH0YXkWmxpqkiyXQzzEHpvsM98DAzSzIr9tD7fjuiTiux1K8YR2CR+HIFBmL8rREHr6/Km5Koio7c7KoBbzOKOdVdTildyCkhqbAwAHgQy271CEdTEsmxAPXag5DUjtQ7mqjmEUSOQ7VBmt5GqHmogEuDiVaM0QjUFG1EI1PNXCbobG1EI1AxtRMbdKWZJO6LOLeKI+HbSMrGJrubPhRtkDA6sfT9frXOLjjriOeXnGotCD/LFGoA/Kj/ALUElbX7XILK9sAgAzk8xzj51U7uxu7JkW8tLi3LjKCaJk5h6ZG9ammorFYJGSZm32uXIzL/AMNfafdQypDr6pNASB95jXDp6kDYj86tuv3ol1OzlEniWDRq8TKco2c+1/auGfr5V2L7KHh1jhSfT9RDSR2tyRGQ2MKwBx9c0HU6atP6qjGI16fq/bt+YyJdbXVrW6ktYrZQJVXDkd1AJ3/L609tJuUkH3TSjSdHsLEn7mpDsPadzlj6Z7fKpIdShfUJrFMLJEwUhur7ZyB5etZmoLX2bwOoa5UYkVA4juZFkUq5BjPUYyD6VXTwzaLqEl2j8kUeHjYkjkZTtj09a3/j1t/EbW0imjYzc+cHcEYwPzP0rPFVlLqenqsE88RVwT4ZIDA9c4/39aGisGA/TmL22W6WssPqR6rxJYBkS8CezlgGJOfUKN8/Kq9d8Z3JB+62UrpnYyScij5f8UbYcP21kxBhEp7uwByfOmUdgHcJFbx79ggFNLVUnGMzkH9QtZj/AH+uP9ylzcW6grxvNaCKNSQ3hyH2vL4V0XhLX7biDT2JwZYjySo43Hkfn6VWr/S7P74ljcQ/jzNjkjGCqnPtZ6YzVs0u30zSrYRadbxxkrlliX2m+JPx7mvalK9g+OJpaGu7eGbjI++4u4uXUbVbOXTOd0tpfGdCfeCj3PM5yaZWUt21lC1+EW4ZcyKnuoT2+Q2z6VJJKzNzsQM9FB6fGog3Nn2cknr5Vn/qAUCbxbciqQOPMJtrgtIU5iQD3rXUG9oY6UovHjWG4kW6aOaLKIEcjodzt60DwlrVxf3d1Z3chmeEcyS43xnBB88edaJ07JWoJ7ll0rlGtHiM3JqB2pzNaiRd+vlSO5UxOVNUNREGjgyF2qPNayNUXNVwkJKmZUjQu7BUAyS22PjQg4l0dZOQ30efMZx9apnF+pSXF61mj/gQ4BUdGbG5NV/Na5pB7iz6kg8Cdkk1S1ishdrKssbe5yEHmPlWnDFpqnFutLBDO1vbR+1M8ewRf3Y9s1QtGhMNoCx9485HlXoX7LdLSx4eSTlxLPiSQ9yTv+QwPlULSqmabv8Aj6UWEfJv4lm03S7TToEjtogCq48Rt3PqT3pZrXFeg8P3K2+o38aXJXm8MnLAHufIU4vZzDHyxsomkBWLmBxzY2zjtSPh+0n03R4k1Fomvmy13PHv40hJy2eu/YdunarO4QYEw+W5MXapZ8HfaPp5iM1vdMPcnt5AJYz8f2ORVW4W4c/6UtZ9PMwml8dmeTl5ebsux9B9c0/4t4GstbBv9KYabrUf+TeW+U5m8nA6j16j8qo/DnF95d6lJo/E6GDWYjyMzgL4pAxvj+bAztseopbVE21Hb+8NQQr8zoOnyZbB/KiL2L8f7wqKXIwW5dyPjSiCYxtkfSnFteRTLyyY6dTWaoBGDGXyrZETR6ZYWl3cXrKFd5PFBAzhwNiPr+dRHihrWdhPdKiKASGIOATt16k4NMNd0cahbq1tdvC6g5VWwG/1qsR8BpJKJbi5Lc258TJJotemUglzMn1HV3tYOcAfz/qWSy4hsNVt5JLGWJpotmi93m+Gf+KTXHF0lpe3MFxbsFTBVgFIBwSQcH4dM0Ta8IWESjMjltgGX2eX6Uyt9DsB+HIjTKTv4rnbqM+h361cLs85EXov0zM3vJ3xxxz/AN3KfPxrFPk+Dcrg9OQD96baNxNp7yeCLllDnYSArg+W+1NpuE7SRv8AtzlMdBg/UGtbDhWwtJxNOhYqcqjLgA1LpSy8wFGnsW4MuQR/iMVYZJbJ3rc3AUewpBoqT7vFy85X2iAMeZ7Vv4UeMjGR5UuunInQF/sSma5o095cPcWdz4TSHMitnBPp5UTodjHo8LcjBp22Zx3/AN/tTfVNLnv7K5ttPultLqSMrHK3tcrHvj5GkUinR7SO0ubtppoV5DNKw5pGG5O/+xRhW4HcaOtsev2ifjLFYSX19cO0S8/9RJwFoHWgY7nkfZ1GGFBWurtaXDRrc+GXTmRRkc+OoHYkeVDz3LXDmRs+1/V1qUZWBXBzEK7g9pUDqYd6i5q1d/Wouf1oq1xrM4jryldYuwQf8zP1FAohkZVUZYnAFWfivTHkcX0CltgsqgdMd6W6DEpZ5CAWzyg+VajLg4i9FBtuCZ7jiFQtuR5LXpPg5OTQLXt7A2+Veb48KhOOlenNDjCaRaYGOaJT9RmqjuavrA2pWP8AvEzdtzXHIpAZY8g+RJ/0oWQKdKFw0pSPw8ys7ZKHG5ye4Paqzw/xpZ63xHq9mPwprWYweG5wWCEjmHpnP5U81awN7p19ZY8S0vYmjmi5sEcwwWU+fp+nddiN5DTE8QbUuIUtNT0eB7cn+IytbySqwKxyBOZfiGHQ+RqlfaxwDf8AEGq6fqegRoL1j4VwS3IAACUkJ9MY6Z3WqFxxxXqVhLHw1p9/IItKjW1lu1HJLO6bHfqqgkgDPzNdF+w691TUOF7ptUuLiaFbkrbyyuWPLgcwBO5AP71LAr8xPA54hUFhqun2NsNZEX3kjld4X5lZh3zgdeuK3SQ9Qae6yoi0ImSR3ZnBUsfX+1Uu+vREvIHCt3JOMVntVubiMvetVW5vELvNSkLiKFzgdTnvUsOpXPh4aViEHKgPYVXIr60Eg5rqEHHQyCjGv4Fj5hNFjO3tjqaOKiBicnqbLLrCx8x5YXz315NbxTcgjGSXYDJxnFfG7nIGWIz0361VLq601JHmOoLC+cP4bZL/ACFDTcX28KiO1heblXlDO3KB+pqRUzDGI7rKdK1Nf42d2Oc/fn+Zb5b+eJDJHIedGwSfLHlU1lr928wWWXbz67/OucTcUXkqOohiUMwbIJOMb4/apLfiYggT2+B5o37GobSZgafyaSCDx9ZnTdWe61O1EFvyrMZFIk2yANzmsaFNdJGzahLzzu2WXsvYD/fnSvh/iexuNOYRyhbkbSh9iR2HoCfrTSSynitluI2laV5CEEcXiB17FiMBd84G+aHp6XLlOgPudKdUGoAx3D9YvBYWD30cLTXES/gqnvF9th6HvntnpVN451+71Dhe3torK3sdYvfxEtpY1mlZOjMhPueyGOSM4HY4qxX2oGN3sWOJolUkcuMqwyDg+f7Gk13pVvrl7BfXd+qXWnQymODHtTIUIKj0AzTaDBwRzKFfj1IrFLhLCziv3SSaCJVyqjZguCR8sjNSu9KbPVVN0LC6Yrc8vNE56XCdmU+fmP23o5nqiUBepNaqgws2Z6j56jd605qZWviWLSuofOl2qW0cfLNDEqZPtlVAyexOKMU1swWVCj7gjFadlWRPUXe24aKR7S/GvR/CN0JOENJuZWA/7KNnJOAMKM/vXnBo2gkaJ+24PpXcuBr62vOCbPT2l5Ha0aLOcb+0Kz8EHE1fVmFlCOPucz4W4IueJuLNU16PUZbGw/iE7281sfxJQZG3U9AvqQc+VdttYxbW6QtO8pjABdyOZvU4wPyqt8K2o4esYNJZlf7qvhc4Hv4OzfPrTDWNLOoWsn8O1CSzujusgwyk/wDspHT4YNKWMS2DMRREWr/Z9w1e6xJql7bo00jc7qXblZvMqDg0ZZa1p76lDw5oSx/hxlpjEMJBEMZ6bZOwAHnmq0/DeqyyEa1qOpSxqcGKJcJIPig6fOn2nafZ6Va3A02OysLmSMBnkIQbdFJ89yfpRmpIXJbJhTWqjJMzxXqSy3K2cR/DhOWx/Vjp8h+tcw4h0mZb3xjcs8Ep2Dtlk9MdxVomLxSuJvfBOTnPzz3pTO/3qfKoXIBCjGT51StGU8RTXOiVD78RNZ6KsvRHYDqWbFNYNBtl/wAxI/gqD96NtzyRgk9TvvUgk3H5+lEIMwXsczSHRLZ25YLd5GAyQqjOPkK3ttGguC/h8wVPfKkbV0TgSK0Gmc58P7xIWy2Nyuen5UHxebbTytrZW6x868xATlUZz0wO/f5UDU7lqJU8zS0mkDFWc5H1Ob3emGJiFkB7brg0FNp7MvtIknngb06u3Yxkt1Db0tur23tI+e6nSJW2Bc4yaIucAzP+W4gR3aabYxacbe3gAjlT2s7sxx3PpRmiaxqOiWRGolVtLNDJmYFmYcvbHXHaieFIoNTaJQ5LqfEZhuOUYxj4k/QU01Dhez4m0e9sGc2yc5SKSFACPaBJIGxyR38zUnT4/qFpu1aoOuwLKTpmrDiDWb/WRKgDhYhCrZKgbDP0+eTWIdQn0vVtRvL4qhbTJkslQew7kgbnrzANnPqceryz4GttEtI7fSo7yVpZVE8y8rOR5sDjlGfU4/pppdcJpqWkXun3dqUe0HiWtwG9oyNjBznocDII7DptVlIJyDHRejOC44/tNuE+HNM1ng/TZ7Z/CuYoyrP72HGQcg9PliozoU+mTM9/Alw+QtvEjezIT/M3ko9cfSqfo2s3fA/Ek2mtMl25BBtbaUMWkIGMjqG7EfDqKu3Et3qFtqemx3rWgFynM/NKVeMDGQFC4J3xuRRAJGsGxyVOVPIiLUbe1t1bN4sl3zbxwR/hp57+nwpXzVbeKW0uLRl+4yn7wzqGVo1yw3zuBnrjvVL5qarXIi6tEatUitihlapFatmymBV5cuDuCrbieN7q/uJIYYm5EWHAZ/PJOdqs+tcEW+k6A0uj3NxFNaoWfmkOJgOuR2PwxmqhwdxO+imSKWVliIJTC5APcH4074k43S90yW0glLvMoXKLyhd99zvnbt51j2VP7nUN7rkBCeJVIr+6SYyrPJzkYLcxJpbbfaXf22qTRXird2AYriPCygDbI7HodjW00vLBIw2IU/pXMwxzzZ365ql9ajAIkO3ieiYOMeH00u3vSkM1vPMsCsGYcjt2cZ2xjes/aVwU+r8KPPZgRy2mJ44o3LCTAPNnI64O1eflczQtGXKtkfzYVviPmd/WvTH2dcXadqHB9mdU1KziuUj8KZJ50U5XYkgnocUHaByIPJnC+HNZ1a4uo7CCG4v45fdSOMvIgHU7dh3/AFq6WM8+mX5EkDxTr7JSRcMvnkGlfCcd1ov2i6gNCgW9sI5XjkkgdWSOFmUhg2cbEDbvg10/jySFNFs9fltVlntZlVkO3ioTup/b/Wr7yjZgLqDaRjuIEvoGtbm6k+68wx7Mkig42GAp69zSuxie9uI4ICpeTIQMcAnGQPnjHxNVieKz1TiiOXWLKe4jZ/GMcIEUEUPdNt87jfIySM9at/CGi6hDcQvoNjMtpC55HlGRynPUnZiPSg11DJwe4G+sNtHmS3LXuh3KwBzGTEsoVxj3lB3B7jp8qfLBc6vw6CZVa/dg0cfigex5cp79624jublBFFrLQsXJxyquWA3AYjyO+NqCdtoYyAOc7qOgGDt+laCaAWIdx4Mgb6m+DYiKyRZ9TihugcFvaVttx2NH8YcPaRe2HjXNkniwjKOh5D8Nuo9KT6mXstTLKzFlbnBY5JB86t2nXNrq1kPvEIljZeVkLsucfD+9cz6klmn1KNuwoj2hCvU64+UrfCeoppeowYGIAfDYKPdU7bDyG30q2yalJw3qRFzG7215J7BRGJHTc7bDf9e1KZeGLQLK0AK8xyoLlivoP9c0QeKbKThaGO5hnutZWQWtrbwf5kzH3ds4xgHJ7Yp6jV16lGVIKrTNprPme5mfU+L24zayS7toeH1jW6a9NqvMkTZwuTsXyCo27ZpxFxjHb20l3c2Jj00MxWV/ZZ8dMAnLEnA/4pBqPFMui8MSWXEljZx6kw5kspp1bIJwpG+4Hp5GuXXuoXV5IHuZS+CSqk4VM+Q7U5WqqmCOZo6bSHUHJOFHcT8a3j6jxJeai4Kvdv4vLn3ew/QVcPvl7qMUVxqc0k9y0Sh3kO+wpPpj21zayTmMFopGQu4DZOxyPyppAJfDBm94jI88etXRCOYrqSnuMK+swq1naRCH96MlSfOpeb1oGzb2pj5vU/PWjVWWXMqG4iZWxUqtQwNbhq6WzTxFbIUrVIHIx1PpQiv0qO/v0srVpW3PRV/qNZ99QQFm6jC2ZkOvautpCbeI800g9r/1H9zVQkXlcgdOx9K2mleaVpJGLOxySfOsK+Rh8kdj3Fc1bb7jZhprUkEDTyBERnbGcIuT+VYEat7jr/8AIEVfuCeD9ajurfUWjtVglj2WUlmZWxjYDY1RFBYbjxIPXEsn2JyRWsGoQ3ts8btOjcrqRlQCB164OfrXZbm203VbEW1yEeEkEKDjBByMfOuHae04+1ay0QHwYUfkkMSchfmhL7jPTPb0roGqW97pszL4rcoGQ2diPOrWqm7CHIkAnGTLIujcPWDGZreFnG+ZTz/kdhQepcRAjw7Mcq4wGHf4CqQ+uQSrzSXqsPic/So7TVYLi55E8QxD35jsB9elC27BzwJ7O48SxTaZFrVi9zds4aOTlEinJVT1Pwzik2pw3GmIgmlExgkDcyj30II5v9+tWLT742oDQspiI6dQRSniXVLNpreUQxRqW8IiMDlcHrn4bfSnNLqNjBCeDBWVn9Yn1ndWDIbhlRpsY5ivMSPKltxqIj1+C1eNo2dGnIEozyjAxgbjJYHfy2pINUOmaw0liV5I5T4ande/9jSttR1TW+PbbxbrxLgwZRpCAFy2TsO21Yer9KCF7Xsz33GqtYDhVXE6ZaXk15O8NvZXMjqoY8qHbOQNzt2/KhOAtBkttTuNZ1W3eBLUulsJR7RY7MR8Btn1NDTXep6VrMVyspllMfJywqSrJnJBXzz3pX9pHHF/b2SxafOQ0i552TDR9jttv8qV9KalTtQnLD9uJNzm1skY2wXXr3h7ij7WLe14glC2FrblPf5VeX3ghYdOvY9RiscQ/ZsutcSRf9NXJttLukYxu3M8YdQeYAg5HTofWuPtzSuzuSzMSWdjkknuTV9+z3jeTSmstLvbmcWMV0JVEQ3Y74QknZcnP5dK2wMnEqGYDAMtmn/ZrLpGnK+r3P3W3RzlIojPJK/wGw6UmvUEVy6DxQozy+KnKxHYkV1W64/0J4Gihu54JJVwJkg5jGfPBG9cg4x4ikOr8s+rnWAI8R3AhMIXJ3BU+WO2aaUMiHcMQZ64mlofwiT/ADMTUvPSOPVCiALgp23rf+Lr5D61r0NSEAJgiTPuncZ8q+ya2E8uOXm2O3Ssm4lPV+u/QV1jKTM0NMA4qva9cGS8EefZiXA+J3P7U+JJyT1pDr6Kl5lVALDJ9TWD67WRpsj75jmmbLRZX1fV9XHx2NeF9JbW9ctbEZ5HbMpHZB735bfOvUnCtqFBkChVA5VAGwFcG+xtVOtXzFQWEAAJG4Bbf9BXonh8AaepHepJ8T3mccjX7x/iPmIOQkuT8rcCrh9r2t21npsOnxDxL2dsnlOCkY65+Owx8aqPDXt/4htTLb4efHyQVL9qLsOJzGD7CQryjHTOSaNQgdufAJkEZ4+5U7PneNmlUrzHbPlR9/rQtrCLT4Y+TI5pmUYL+Wf1oZWO2/pR2r2kEcdrKkYDyJlz57CkdNb+XqlWz9vr95o6jSpp6Ph35MVWFxd3U4t7SGVy38oOAB5/CrpqOgXVzb2kNvLEiwRkESA7sdz0+VU6z1C6sL1xaS+GGTfCg5+oou54g1Z3VDeyBWG4UBf0FG1deps1YSpgNsUpWlaiWBOYu1W2v9PvTa3Mcayrhh4b8wxnI3/vvTDTNHWS603VorvllWKSO5j3DKd+Tl8+2aHyWJZiWYnJJOSfnR2i/wDkofUn9Ke1+hsOiZi/IGTxweIGrZ7mAJ0LS7WOCPnVneRh7TMc0t4t4XttftebkVbtBhHI98f0t+3lTTTGLWyZOetGdq+d1XvTaLE7E2SgZcTzpxRp38NvVh8MxHlw0ZGOVhsaB0yJpr+BV7OG+AG5rqH2z2Vt/DrK+8FRdeKYvEGxK4BwfOub6OeUyMuzbDPpvXb6G8awrZjGf/Jk3J7ZKy4mQEZBzQOo2MF6B4gw4GAyneo7e8nGBz//AJFHLcS8o9of/UV26UpcmGGRM9nI6lWuNImhOVcMnqKg+4eb/lVuMzkDJG3oKHIBOSBk+lLn0GhjkcSPyWE//9k="/>
          <p:cNvSpPr>
            <a:spLocks noChangeAspect="1" noChangeArrowheads="1"/>
          </p:cNvSpPr>
          <p:nvPr/>
        </p:nvSpPr>
        <p:spPr bwMode="auto">
          <a:xfrm>
            <a:off x="0" y="-593725"/>
            <a:ext cx="1647825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7 Imagen" descr="navida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6446" y="2857496"/>
            <a:ext cx="2466975" cy="3348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arcoi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-1" y="0"/>
            <a:ext cx="9143999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42910" y="428604"/>
            <a:ext cx="792961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solidFill>
                  <a:srgbClr val="7030A0"/>
                </a:solidFill>
                <a:latin typeface="Kristen ITC" pitchFamily="66" charset="0"/>
              </a:rPr>
              <a:t>La sirenita.</a:t>
            </a:r>
            <a:endParaRPr lang="es-ES" sz="6000" dirty="0">
              <a:solidFill>
                <a:srgbClr val="7030A0"/>
              </a:solidFill>
              <a:latin typeface="Kristen ITC" pitchFamily="66" charset="0"/>
            </a:endParaRPr>
          </a:p>
        </p:txBody>
      </p:sp>
      <p:sp>
        <p:nvSpPr>
          <p:cNvPr id="4" name="3 Flecha izquierda">
            <a:hlinkClick r:id="rId3" action="ppaction://hlinksldjump"/>
          </p:cNvPr>
          <p:cNvSpPr/>
          <p:nvPr/>
        </p:nvSpPr>
        <p:spPr>
          <a:xfrm>
            <a:off x="428596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4" name="AutoShape 2" descr="data:image/jpeg;base64,/9j/4AAQSkZJRgABAQAAAQABAAD/2wCEAAkGBhMSERQUEhQVFRQWFBQXFRQVFRUXFRQXFRUVFBUUFBQXHCYfFxkkHBQUHy8gIycpLCwsFR4xNTAqNSYrLCkBCQoKDgwOGg8PGiklHiQsKi8sKS8sLCwsKiwvLCwsLywpKiwwLCwsLCwqLCwsLCwpKSwsLCwsKSwsLCwsLCwpLP/AABEIAMIBAwMBIgACEQEDEQH/xAAbAAABBQEBAAAAAAAAAAAAAAADAAECBAUGB//EAD0QAAEDAgQDBQcDAgYBBQAAAAEAAhEDIQQSMUEFUWETInGBkQYyobHB0fAjQmJS4RQzcoKS8dIVQ1Oisv/EABsBAAEFAQEAAAAAAAAAAAAAAAABAgQFBgMH/8QAMxEAAgIBAgQDBgQHAQAAAAAAAAECAxEEIQUSMUETUXEUIjJhgZEzobHhBiM0QlLB0WL/2gAMAwEAAhEDEQA/AOFSSSW3M0JJJPCBBk4alCmEAM0QitnqmARWBIA7QeqNTaVFjVZZTTWxB2A9VYpNPVQpsVyixc2wDYemeqvMBhDosRgFybEJNCmAotCkE0BAJ0ydACTOdCi6oFVqPJSpCZHq1ZUW0hupspRqtLhuANUkCDF9RGhsb2SynGtZYKEpvCMsC6IKE7o+IoFjgCCJ90843CTAm+IpLKObg08MAaXRM8HkjknVCfVnUfFOTbEeB2d0bShOaY+o2TuHgp05NtB+XT8hkrOZzuP+rqDsOBz80Z3JJGTk1uBphGLm2zAnwJEH6pBt9JUcqbJhjAN1MTqfVJOaoTpu4mEcSkkkppPEpJgpAIEEFIJlJrUASajU2qLKatUqKa2IPTarDAnp0FZp0FzbAalTV2k2Fbp4Wn2M5jmzaR08fgqwC4qfMK44DsKm1yA0ojUDSw0qSG1J9RNAnKDWrQgmoT4JiANb/RPSEyTDjui4ejJVGpWkzeOav8O4iGEGAbixCJZUcoWKTluJ7STkaJcSQPKfzyWjgONOa0ljGOLWtBaxxBtLQ4y27ZOyyOIcSzPL2ltODJdGkyIG5kE935LD/wDVqTD3e0O0gsaD/th3zWS45OyU4xTSSW6+fzwbTgXDHfVKai+uz/4dRjMaRUIc0Vckzmkxo4hgbykd48lHiNdrXDI10Fs5QCS03HLS265unxpubMLHk/SdPeb9lbfxmq8g9o4OkZW0zlaOsjX1VHpdXqdJLmjuu++32LjW8EhbFRsjj5/uSdxdh/cPVFoV8xsM3hf/APMrP4xWZ2zw+k0lzQXPBdmLy3WmAcvvaggzdXvZ5/YUWvaTmeZqWjIJygDfY+ErR6Li9t0llLBScQ4Fo6qeavmUtu6aNB1PugkOAMXI56eu0qFM8kSpxP345jLIlwEgtE7Rp5KjXxUPMCAT9p+Y9VfUWux4MzqtE6I8/YK6kdVEu8EWnVkdN0B7L2upOMvcq2u6HzymrPhXqvCnMptfBgzBg9Fj1yS4pIYn0GyUodSu910kNwumUvlRxwc+nATKQQWYlMBMFJoQA7Wo7GKDGqwwJrYgWmxXaVFCw1HdX2NXJsQiymigJgFJMAcOvHn9FMFU24j9TL0/urgRgBwUVhQgiMSAEfUhpVV1Tu9eh+aM9p2UadCELCEIOqd3UyPT12VRryYB/OnzWiaIUexCcngUrUc2UjnqkwBoklHqO0WZxdwuGm3M7cyfBMnNQi5M60VO2cYR6tpGVxDF5jA90THUnU/IeSpqdSqNGi3M6nqeXgmpiefkvPdRPxLHJ9z3PQ1KimMF0SGU6byNEduC6VB4sJHwhQfhnDkfDX/ib/BcMPsS5Tra5Wy7w3jnZtLHtL2lzSHZnSwAy4AfukLpKYoVGF4LWZmEd0hjXGW5SWc7mwuVxYcNMpnoSD6XUa1iQWkEazqPGwXStuG8dmUuo0Ndnux7/P8AQ7/C8GY5j/1g98d1oaWkwRa88gqOBw5g52ZwRIB7pj+oSQRp8FR4LnDmi7nkNgRl5Ed6YI0k6rTc8MJNSA0GDsTciANzYq90eqnNNSMzxLQRrxGOWn2K+EY5j3NM2037puJjoQjA3T0HOvUiMwBHgRYeiGahg/JalNtJs83uSjJpBsRi5YATAbt6RCya1QZjGmyWJcSqpcu8IKKOfM5dQjmGf7JIT8Re30SXXcbgwVMBRhTASE0QU2hJrEZrEgCptV2jTQaTFdpUkyQgemjB6AAnlc2IGzp+0VclSKMAVw79SZ3Wg2qsZzr+J+q0cM6R6fVKwLedFYVXCsNCYIHY+ycuQNlEOSYAPn/t16JV2ZX5DYkgX62Q8LictamCT7wsDYzpPRWOLitVxUQ4tc4EOvly2Mk6W08lEu1EaniTS2bJVWnc1lb74KGMBY/I7XbkZ0P5yXPcVrGS3wn5/b0XZe1mCL2NqNElkh0C+UmQfIz6rmOI8Aq5GVI99pIG5APz6dVXz1S1ui/lv3n27l5w6uOh4gpXbRXfss9DCe6Aui9j8VZ7Q3NUJDhcA5Yg947AxbqsN2GcTGUzygq3hqFShFVvdc0i3ObEHpdZ5aS2UH7j23bN1qNbS7F/Njh4UY5zls76hSLhJDmndrokehIPiqfE6IEms/LTAs0GJ5lx1jaBHxVAcSq0mUcTL6jXZhUYAMrZeO6N2wAYN5c1wsF1LqLKrWuytcLPYXAGNCDfTZR50Orlk+j8iLHWc7lFdY9mYOCdRJii7K7kJ+LHX+AWB7V4DLUFSf8AM1H8gBJ8CIW7xn2UdWxYrteWszufcBr2lzs7hInNcmDOif2h4Ya1PKwS7M0iTEbEk+CfdXXXJcksp/kduH6q2eXOPK1+ZgcB9pexIzguAPddYlo0iDqEPiPFX1qr6h7wzklu8TqOQ08LJcb4UyhSpyf1CTm5ECbx6XWTSrkXBg7FMi2vQtoxqszJbSO8w/GxiGgZWtIa0EDSzR8VI4MRr5c1xuF4plM5Wk7kS0nyFvgtKn7RDcP/AOTf/FaPT8VphXGMspowWv8A4U1k7pTqScX03L+IwJuAJmOcjwugM4e4HS/4FBnHaZOrweoB+RCujHjY2Oh5q4o4jVdtBmb1nBdXo1m2DS81uV//AE88klpt4uBbKPRJTeafkVHhx8zgQiMakxiPTauxJE2mrFKgnpsVpjUxsQVOkEcIbVJMEJJBMnSANWdA9PmFJ5t5KtjXWjqFGpX7sbpcAVpWngD3Y5AfnxVCjTnMRt/0rGEqQ6Nk5il51SHNHMn5FWWuWTiXfqNWgNFza2ECOcoP+g+IkKbHAQTpOxhWuM1abiMjY7rdz/S1Mb95LB0UVjJS4a3NUzahgnzNmz8/Ja54iQXMHOJnlH1BVDCUyKdOASXOeSB/SIAJOwmbm2q0X8Op1XFznGm60xBDpAOaDz/vusJxu3xrpKTwlhLyNlwimNEYzmspo28KDkD7XtqLWvus3jOBqVS3LENaRBIESZJup4bCinAZVFSP2kAO20uQVU4/xA9gcnMB+0NvM8hMA+KqtDbKjVxlVjDwm85RL11Eb65R657Yw/kjGp0bmSsbjWLHuDz6Rsg4jijzYGB0++qolq1mu4zGcHXV36v/AILwb+E7a7VfqNsbqPX7s9D9lmt/wlKAHHK/WNS9xy38lsUcSAGtiLbwIjnK814Jx9+Gd/UwnvM+rTsfmuzwbqVY9tQp060iHMqEy12oJaT4iNNFnF7z3exoNRpvDm8mu/EtJLQQTEkC8DRZ3Ea/ZUnPOwJ9BP54q3hqHZtc+rGZxFmiwgQ1jB0HzXOe1mJcaJndzWxsBOaP/rdI0kxlEHOXLE4jE4h9R2Z7i48yST4X2Q4VrIg1G3XSFibwWtuidUebO4mKYKLgapa4OADokw4SDY6hDN0kmiRCua6D03AG4B6LQa9rh3O6eUmPGD9FmIlKpBB5FSdPqpUvomu6/cia3hkNXDKbjPs0/wBV0aNFuNIEOmRr90kPtBz+SdbiGorcU1M8ft0N0bJRdW6bK7WorGpAKbQprZXhmNgIwKCTZTTAChyfMoNUoSAJzlJrkN6I1qBCtXqAlwPSPilgwJJN4CVbDXd4Sq7asC26cKXKDLO2zEadCZ+SqsdBnqjsxAAH5u4/VVzf0hABnVMzp5LTDhlBOhWYQBEflypur92N5+vJNaA0nUxb5IlNkyT+WQ2OloKJRILrmLFMFW+wThtctzN1AvB0P9II3AJNlepOa97zI1glxOZxEy42joOQAWUahb3m/wBj0RaPe71O4JOZpEuadbAG/h6LG8a0U4z54/C/1Nlw3Ve0abwo/HH7tfI1cRhacXewHoSPjH0XKcX4pUbUc0OIicx5yB67+q2G9nfO1x8BljrEH4lcvxgjt3gaCAPCBqs1TXyzef0NFw6CsnyyT+pXYt3gvs0/FZi3utaO+Yki4u0fuJE2nUdVz+deh+zdUU8JDQBLmh+ol0ZiCIg7CSZ5KbGGU5dkaDiGremrjCt+9J7f7MzD+wII/UqOnkGgQNpJJv4LU4R7KtoVA5j6gMGQSIcPACCN10VJlhKKaQOqaUlmrsntJ5KL8JNySTzPyGw8li8d4WatJzG+9ZzfEbedx5rqDhW7COosfgqlfDRcmfED6JWhlN7g8nkVSRbQ6Ebg8ihtoucYaJN+W1zr4L0Pj/sb2/6jMtN+XMcxtUGxgTDtL9RK5PiHsvWo1hSflvOV8nI6G5jBI16dUQxnYvVxCvUrGfe8hez3EqVLP2lIPBY4CZsYN1mueM0gAX0ufmp1K7jGYzAyjTQbWQGlDk2sFhClQlzd2Wm4Z9Zz3MZoCYaNPJVCVqcJ47UoZ8hjMwg9dLLPq3kk3nTc2ufkpmkhG62MZfX0KziF1unotnHbGOX1GBSQzUAsnTfZ7u0Xj6kj27SLaco579OppMpqbGKYCdejHgwHEOgKYfDZ6IGIdcKbj3PJKBZpusFNxsgYd3dCI42TQE42RqRsq7WEorhED80KQQhWq3cP4n7/AGVeoQBH4dFJrSbnmU5aT904UBeLN+fJID1RDR6/FRdISgM5/PTREz92PBDBgI2HiDPIpGBrYWS24jkh1GkFEpVgALjkjlgcLLmImAc8CNSI3VYYg0XCoDbV7RplLgI8sy0QWtBF+k7eKyOIPJcREWIj4g+oCpeKzs5FCK2fU0v8P1Vu/wASb6dEdXxHAOq0D2JioIcwj938J5EfGF5xUcS5xdOYkzIgzvI2XoHspj89IDdhy/7dW/C3+1Q9qvZTtwa1Efq6vZ/8sbj+fz8VkUlnD6m8qsVNmWuvc5LgHDRXrtY73bl14sNp816Zg8CxpqZWDdwdYnMBrJuTbnuvO/ZirlqVAQQ7IYMe6WkTI21i67LC8TzQRmzaC/edIgGNDrEK60unUqc+uTN8d1c3q0uySwbNLFNMdYjzVrOBqQPEhYBxQons3kCoAM5GoBAIaJgg6k+S1cJjcwHZ0wBN3kGCOs6+UqNDhspR584XYZdxOuEuWKy+5eItKpYjGZAXCMwIJMn9MTDmuHOJ/ArmKr06dGAQDIuYiSYOnu6yI0hZIY3vAvz5ibNbuXkQah2jQ9VBvoVbXO9v1Old7vXur9gWPsRJDxLe9MjK64gmw100XPe11Jz6YymadN2cbHvww90ddfHkV1dN7WOtTb7xILzmMERB280Di3HGUcO4VA0EMd2ZAAMyIDRB719eiRWVY5FDCy8Mm0K+u6F2N1jY8orSDBEHcGx9FAFEc0vcYuSTtE9SFq4L2ZqON9utrdSmxqctomwt19dbzN7+RkBXH8PqEthhOaA2wBhoF489TzXR4LhdEMLrd12UkQSLeqo4/iTabg6k6KkGSe8YGnSbKfo6/Dk3NrDX3+RQcT1c9VFRqT2frj5/Nr8upjHhdQWLSDuCLpIruN1XGS51+qSulxe3G1RmX/D9Te+oRZL0iboZd+ealN1ozFAarhmsovd3fRErUxNlFzCnAEwxsjbKtQaQUcJrANhwmxcS2+pPholRsqtWrNTwskSAYkixT0hM3KhVfKdrgE4CTTJjkmraHREottKFinaBHcBg3c+QU2FM1sogahgEaxHp4hzVCi1PXfk7wgxzXG63w63PGcHSil3WxrXdjYviIHUctPVaXAcVTruayoGtu2HG15E7XWJVxtKpJeLwBa0QgYyA+mWhwHdJiY1mGzvErK6nXR1bXJzKSW67fP1NnouHS0SauUeVvaXfPb6HTOwn+ExJyOzUnCHRNpNjMRY/CV1GFxK81wPEHZw1jnuJ0BMyeRbC6zA+1FGnRyVQc7XBua5AkO7sxeIiVUW1NvJeQs5oJYz2/f0N6vg6eY1A1uaoMtQwJdAJaT8QeduSpYThzZJBILX2iBGha785FDp8XaWF2YZN3TYeJXPO9tR22YZsnuxAgtn3yZmdSB91yrutSkovqtwt0kHjnSeOh0OPL2VXVJMPIM6wYAIPpNlOjiXE/wCcdzZrrWCKzESL3B9EZmDZrH546q203FYxqULF07rBRavgsnZzVvZgsJWaHOHedIILyLjNZ0N0mJ6p8biGU6L6jy/KB/SAbkgC5973SitaNGiB0XF+2HGjWPZ070qbiCR+541PgNvMqt1eoeqnt0Rb8O4b4WIc276s67B44VqNOqP3C/Rws4esrP8Aa7CdphXEasIePAWd8D8FiexPFMr3UHGz+82+jwLjzHxC7CnBlrhIIII5g2IUVbPDLOcPBnt26eh5twlmUl8F0CwFyD1Cv8O4pWNbvh2XcZTYdY081Q4lwd9Co9psGmzpiW6td5iFQbWI0cR4WU5WNRSx0FtqrlNzi/i/I6+vQDiewIk3c0ak72+i5fFUHMc9pbBzEG2n/cK3wni76dUVPfcwT3g0mG6kkiTA80XjnFxWxDn5QATyFyOcC652Qi1zRF0spxs5GsprqV/8aNmCNkk9DGlrQBt0CS4+02rZN/clPQadvLqiTMJibpJL008TEClmJsLpiVYwtVoBG/P6IArmQp4ateCnxb5FlXoWMpcAaFasGhZgN/EyrFermH5ZVsqWIFsAapnNtJT4QSLqGKq96EncAzGjKPBCqUwSpGr3BZQo0SUiAPTpBTDAiZYCDTdZIKizSMIOKcDaQPFQLjEx3ef25qL+HuqNLmiPE/llX6rUwjFwW7e3mvqWWi0k5TVj2it89/oVMRhYBMix0Ck7GQwXmelmx9ZUa1Om1olxcR90MV2kAMpk9YJWW1FMrmpTwvQ22murojybtdcy/crOsZa4zNiLEKbKZdMk7mTe4vcqxSDhfsz0lhgKNerUOjIO55pjoklhJsPb6pSy5JL1QDEVswm4NpH7TG8Lf9leEU3tNSo0Ol2VjT7oiJJG+sLnqtJ5Pu/EfddP7M1SylldqHki4tmA18wU+GncVloquIcSjKHh1T3bXT/R1mGwxFJvQW8JMfCE1OsRZX3vmYiNvL8CwuJcQAsw+LvoDy6qtrolbPEehb6jX16OnNm77Luy1jqh7J7WOa2q4ZWydC61yNLSuMq4F2GM1GwDqW99hOwcLFp5FXK3EWi2aTzA0PNRx3FKfZOLzJc1wDYu46eQnforaOkjSsozdfHdRdbypLD7GSeIUQ4ODXBwMgtOhF5ExF13XC+JCvSZVAibOHJzbH7+a8tBXd+wmKDqVSnu1wePBwAPxHxULVLKzg0+mtb+KWTR9rODivhy9v8AmUgXD+TRdzeu5Hgea4SlVyXaNWxPK916phai8y47w/scRUpiAA6WDm13eb6Ahca25Rx5HfljGe5XFQG0AE6mLpYiCAQNLEz5C2+hUah2dq0xYyOW3gonCl0ZTa2uxjSyTGHuT3JpLlWMeQzZSRW8NcRZ1k6Pc80P9ttXZ/YuSpBCTE/P6L0s8YHLocUTN8/oqzTe6tsEoYASosPzKO93IIeFdY+KAIFyiSrTwIsgFsslKA1F0aKBF1OkO6hudDkAHDdyrDHIDvd6lWKTLJrAPg8Oar8swNz9lvu9kaeUQXgxqS35QsrgEdqOS3sZxaCL6mANzz8Asjxjil9N6oo6mh4boK7q3OaMDF8LOGGap326MIB15EftKyn4ovPedladGi3/ACOw8iuk4zxcltRpaCA0jXeNYhcY5yZpbnqHLmWMPf5vzH8QulpFGMHu118l5I0sBWptP+WNDpczBi7pKunBVnUTUh+XMB+7k4xHosBlSNzB1hauH4q8UTTzHKXAx0g/VT5LGyM7K1y/EbZXIJ1UXUkQhJzkwj8xUdZWMBjMjr+6bH7+WqYoL2Qn7NYYsZtPJ0uO9qGkFrJvrtPnsFhYjGufqbchoFTlO1ySumFaxFEi/U26iXPY8sKaLgASIDvdPODBhHr4J2VrSIdAcw/yjTwOnpyVenWIgg6Hn5+S08fx6pW7PM73GtAjonzW2OwyuSrfMnujly7+5+60uBcUdh6ragBIFngbtdYj7dQESvwthq1O8R3zYAQJvr5q9h/ZVhj9UgbggadCNVQ3zqUnGUjf6WybrUuVtdTt6VcGHNMtcAWnmCuZ9t8MztqNR5Ia5jmuLRJlhlvwePRaXDKXZTTaS6lM051YSLtPQmY6+KL7Q8GfiKDcjczmOzRe4yO+Ehqh0tKeE8os7JKVam9jzdzPz7qVOqQCFZxfDqzXHNSc2+gaY8lRO82UhrPod6tRBYcZb/MM2o7mknayR7pPUTHyTqdGnRtLMnn0IUtXxBN4UcepfJSzBANW6GKl5W2weZhxqrNFyrgypsfCGASqboWF38VDFOUcJUvHNKugFxBbVin1uPVExL8oss+UqYB8M/ZQeblSpNi6gBdIBaqDTwViibINClJAVqsA0COaawLXAHTVd/pKhVxZ7YTs0R5yfupcGeBWE+B80fFcGeawnutaTmcQYySXAg7m8R1WF41Dl1TljsjYcGkvBx8ypxCv3HX1+v8A0sWoF1NfC4euwspnI4WDjMH/AFT8wuZfh3MJpvEPYYI6bEcx1S8PnFzljvuRON0ycITx02YEBWWYg5Q3YGfM9VWITsKuWZVmmBLRpN7bki/9lTNZbfB+B1KrXOaPdaTodogrH4phezeZEA3A5cx5H6Lk3GPU610zs2itwWdOXKGDwz6rstNpcfCw6k6BbdL2QfHfq0mdJJ+S5Waqit4lNHevh98/hgzBcmJW5ifZCsBLCyqP4G//ABdHwWPUwrgSHAgjUEEH0Xaq+qxe5JM526a2nacWiDHK5QpgutZvX4qtTYAevILTwTW7tJ6befNcdRra6lv18iVpeGX6lrlWF5szyypVe6o0Q0uJBNhG0c7QtPAuA9958APqVrUsc2IMDyk+AhV8QxrvegDlufssrfqPFbfKeg6bT+FFQbDU8U0iGvifXpprotzDYtxpkgwS0+omR8PiuVp8DdUdFGQeuniTsFt0qvYsDHHvNmS0iCZJkT4rlB4Wc7EpRjlwCf4Z7ml2UwATOltbTc+Sy6nZz3mtd/qAPzRK/GqgeHMqd0fsN5G8mPhsrGPrAhrhTbUg2BmS24iRBMCNdITY1xXwSaE5NnlZRXbxcgQCANgLD0SVHEcNbmOVzg0mQDqJvBk7aJI8L/1+Y7lh/ic6QmSlIL148nJMcpByFKkAgQsVqijQcAboLipBJgC/UuFnvZBRQ/qoVXSUiQE3vsp0dEIlGpiyVgEZUhTdUJ1QgptCaAu1LXBwXRji/bsaydYC5x7bIFKo4e6SPBVXEuGQ10MN4a6MsdDrpaSWUso1qOPYzEOpkfp5i1r9wRaZ3ErWxnDRiBEgVme446OH9Dv4/Jck8y2DFpg8+hW7wXiRqNj/AN2npzc0fMhY3XaO7QSUodjVafUVa6DjLuY+KwbmOIc0tcNWnUfcdVWAXdOdRxTctTuuGjhALT9R0K5ninBX0TJEt2eLtP8A4nofip+h4pC/3J7S8v8AhmNfwq3TS5orMfPyA4HHOpl2U6tcLbo1Wk17Q1xF+8CCO6Zi8aA6HyOyznkxE2BNtr6/JJlUiFbSipIqozlBqUX0OkpEluSi3s2D3uc75jueu6zcdi2MMNJedyTDfLmguxvdhpcCRB2BH9J6fJV6HDu0kkmdwNlmdToFTJzlujccO4lHUxUVhSXYsYXjEHUsP9QcS3zGoW2eKtqQzFNDv6XjXxDguWxHD8p3RMDi8vceCWnbdvUfZc1VCa/lvD+xOtyvjWUbmN9nHRnohtZvK2cf7dHeXosrA8KqPcWtpunfMSAPGdFv8Kwb2GS8huoGjj4j7rZfXJXWmieMWFZqeKQr2r3f6GXhPZ0N999+TdPUq8zh1EGcsnq5x+qJnG90hUClKmC7IpZ8R1E3lzf02LLCwNLQMoPLX1WXX4GHOJLy7+NgfXdXk7YTHp63/ah9fE9RB/Fn1OWxlVjHZTRyn+biHfAfdGwxa8AU3Oa4aMcQQZ1yu8tCtzH8PZWblePBws5vUH6Licfh34apkdcatds4cx+WUS3Rbe6zSaLitd3utYZ0f+PeLFt97JLJpe1LwADB6nXzTKt9ks/xLbxY+ZiFOEkl7AeVjIw0SSQBAp0kkAJOEkkgEirLUkkjEJNRW/nqEkk0CL9PIfJVKKSSEKLFBSwTiK9OLd8aeKZJUXHf6b7l1wb8Y3uMWq2t4WQq1UlhBJiOZSSXnMf7Tcf2swqPu+ZUSkkt/V8CPLr/AMSXqO1WWuIggwbXGuqSSLfgfoNoeLY+po8RGngFc4HSbBdAkaGBI8Ckksto/jN/xP8Apn9DTBRHFJJWy6mHBEqTUkkqECtTsN06SRioOFhe1zB2AMCQ8QeUgykkkJuk/GicUkkkmGlP/9k="/>
          <p:cNvSpPr>
            <a:spLocks noChangeAspect="1" noChangeArrowheads="1"/>
          </p:cNvSpPr>
          <p:nvPr/>
        </p:nvSpPr>
        <p:spPr bwMode="auto">
          <a:xfrm>
            <a:off x="0" y="-822325"/>
            <a:ext cx="2286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7 Imagen" descr="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2" y="1285860"/>
            <a:ext cx="6715124" cy="6715124"/>
          </a:xfrm>
          <a:prstGeom prst="rect">
            <a:avLst/>
          </a:prstGeom>
        </p:spPr>
      </p:pic>
      <p:pic>
        <p:nvPicPr>
          <p:cNvPr id="9" name="8 Imagen" descr="1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92" y="3714752"/>
            <a:ext cx="3187302" cy="2552381"/>
          </a:xfrm>
          <a:prstGeom prst="rect">
            <a:avLst/>
          </a:prstGeom>
        </p:spPr>
      </p:pic>
      <p:pic>
        <p:nvPicPr>
          <p:cNvPr id="10" name="9 Imagen" descr="3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728" y="4305619"/>
            <a:ext cx="3187302" cy="2552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arcoi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928662" y="428604"/>
            <a:ext cx="757242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rgbClr val="FF0000"/>
                </a:solidFill>
                <a:latin typeface="Kristen ITC" pitchFamily="66" charset="0"/>
              </a:rPr>
              <a:t>Cenicienta</a:t>
            </a:r>
            <a:r>
              <a:rPr lang="es-MX" dirty="0" smtClean="0"/>
              <a:t>.</a:t>
            </a:r>
            <a:endParaRPr lang="es-ES" dirty="0"/>
          </a:p>
        </p:txBody>
      </p:sp>
      <p:sp>
        <p:nvSpPr>
          <p:cNvPr id="5" name="4 Flecha izquierda">
            <a:hlinkClick r:id="rId3" action="ppaction://hlinksldjump"/>
          </p:cNvPr>
          <p:cNvSpPr/>
          <p:nvPr/>
        </p:nvSpPr>
        <p:spPr>
          <a:xfrm>
            <a:off x="571472" y="578645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http://t0.gstatic.com/images?q=tbn:ANd9GcQdEesCbOqJtgSkMfzUDSpILSJ3_ljUyfxPysrZ_0aaBfuMJtiKb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143116"/>
            <a:ext cx="4176723" cy="3071834"/>
          </a:xfrm>
          <a:prstGeom prst="rect">
            <a:avLst/>
          </a:prstGeom>
          <a:noFill/>
        </p:spPr>
      </p:pic>
      <p:pic>
        <p:nvPicPr>
          <p:cNvPr id="2052" name="Picture 4" descr="http://t3.gstatic.com/images?q=tbn:ANd9GcTbHk2PDlymy-uLSQjcuJW9HPWr0l0Qoqa0nMPRWtbpVZeIH7V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2714620"/>
            <a:ext cx="2971804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arcoi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-1" y="0"/>
            <a:ext cx="9358281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785918" y="500042"/>
            <a:ext cx="6572296" cy="3143272"/>
          </a:xfrm>
          <a:prstGeom prst="rect">
            <a:avLst/>
          </a:prstGeom>
          <a:noFill/>
        </p:spPr>
        <p:txBody>
          <a:bodyPr wrap="square" rtlCol="0">
            <a:prstTxWarp prst="textCascadeUp">
              <a:avLst/>
            </a:prstTxWarp>
            <a:spAutoFit/>
          </a:bodyPr>
          <a:lstStyle/>
          <a:p>
            <a:r>
              <a:rPr lang="es-MX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Créditos.</a:t>
            </a:r>
          </a:p>
          <a:p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00034" y="2428869"/>
            <a:ext cx="864396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FF0000"/>
                </a:solidFill>
                <a:latin typeface="Chiller" pitchFamily="82" charset="0"/>
              </a:rPr>
              <a:t>Imágenes descargadas de:</a:t>
            </a:r>
          </a:p>
          <a:p>
            <a:r>
              <a:rPr lang="es-MX" dirty="0" smtClean="0"/>
              <a:t>http://www.google.com.mx/search?hl=es-419&amp;cp=1&amp;gs_id=2&amp;xhr=t&amp;q=facebook&amp;bav=on.2,or.r_gc.r_pw.r_qf.&amp;bpcl=36601534&amp;biw=1280&amp;bih=596&amp;wrapid=tljp135170174682800&amp;um=1&amp;ie=UTF-8&amp;tbm=isch&amp;source=og&amp;sa=N&amp;tab=wi&amp;ei=BWORUMaXCoiA2gWS24HwDQ#um=1&amp;hl=es-419&amp;biw=1280&amp;bih=596&amp;tbm=isch&amp;sa=1&amp;q=ni%C3%B1os+contado+cuentos+&amp;oq=ni%C3%B1os+contado+cuentos+&amp;gs_l=img.12...0.0.10.297.0.0.0.0.0.0.0.0..0.0...0.0...1c.bJSMFUMl_iM&amp;bav=on.2,or.r_gc.r_pw.r_qf.&amp;fp=7157e35828fbad72&amp;bpcl=36601534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928662" y="5500702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83</Words>
  <Application>Microsoft Office PowerPoint</Application>
  <PresentationFormat>Presentación en pantalla (4:3)</PresentationFormat>
  <Paragraphs>15</Paragraphs>
  <Slides>8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18</cp:revision>
  <dcterms:created xsi:type="dcterms:W3CDTF">2012-10-31T16:44:18Z</dcterms:created>
  <dcterms:modified xsi:type="dcterms:W3CDTF">2012-11-21T20:12:05Z</dcterms:modified>
</cp:coreProperties>
</file>