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9" r:id="rId2"/>
    <p:sldId id="265" r:id="rId3"/>
    <p:sldId id="268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urlz MT" pitchFamily="82" charset="0"/>
      <p:regular r:id="rId16"/>
    </p:embeddedFont>
    <p:embeddedFont>
      <p:font typeface="Bubble 1"/>
      <p:regular r:id="rId17"/>
    </p:embeddedFont>
    <p:embeddedFont>
      <p:font typeface="Kristen ITC" pitchFamily="66" charset="0"/>
      <p:regular r:id="rId18"/>
    </p:embeddedFont>
    <p:embeddedFont>
      <p:font typeface="Ravie" pitchFamily="82" charset="0"/>
      <p:regular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28" autoAdjust="0"/>
    <p:restoredTop sz="86290" autoAdjust="0"/>
  </p:normalViewPr>
  <p:slideViewPr>
    <p:cSldViewPr>
      <p:cViewPr>
        <p:scale>
          <a:sx n="40" d="100"/>
          <a:sy n="40" d="100"/>
        </p:scale>
        <p:origin x="-83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CEF16-19C7-4056-85E9-0CCE141015D7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A3917-DED4-42B5-AEF9-F527CDE2D8A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3917-DED4-42B5-AEF9-F527CDE2D8AD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3917-DED4-42B5-AEF9-F527CDE2D8A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5ECC-31C3-4BAD-ACB4-4CD690960470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7A83-F776-4DC8-9EBD-33B2958254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12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5" Type="http://schemas.openxmlformats.org/officeDocument/2006/relationships/image" Target="../media/image10.gif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7.gif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4 Imagen" descr="Sin título-1.pn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-108520" y="1988840"/>
            <a:ext cx="4066423" cy="3096344"/>
          </a:xfrm>
          <a:prstGeom prst="rect">
            <a:avLst/>
          </a:prstGeom>
        </p:spPr>
      </p:pic>
      <p:pic>
        <p:nvPicPr>
          <p:cNvPr id="6" name="5 Imagen" descr="Sin título-1.pn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5328592" y="1916832"/>
            <a:ext cx="3419872" cy="302433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663018" y="44624"/>
            <a:ext cx="737347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8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urlz MT" pitchFamily="82" charset="0"/>
              </a:rPr>
              <a:t>Recetas de cocina</a:t>
            </a:r>
            <a:r>
              <a:rPr lang="es-MX" sz="96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urlz MT" pitchFamily="82" charset="0"/>
              </a:rPr>
              <a:t>.</a:t>
            </a:r>
            <a:endParaRPr lang="es-MX" sz="96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7544" y="56612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ubble 1" pitchFamily="2" charset="0"/>
              </a:rPr>
              <a:t>Miriam A. Méndez Carmona.</a:t>
            </a:r>
            <a:endParaRPr lang="es-MX" sz="3600" dirty="0">
              <a:solidFill>
                <a:srgbClr val="FF0066"/>
              </a:solidFill>
            </a:endParaRPr>
          </a:p>
        </p:txBody>
      </p:sp>
      <p:pic>
        <p:nvPicPr>
          <p:cNvPr id="10" name="9 Imagen" descr="Sin título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57222" y="428604"/>
            <a:ext cx="2136563" cy="1357322"/>
          </a:xfrm>
          <a:prstGeom prst="rect">
            <a:avLst/>
          </a:prstGeom>
        </p:spPr>
      </p:pic>
      <p:pic>
        <p:nvPicPr>
          <p:cNvPr id="11" name="mmmmm.wav">
            <a:hlinkClick r:id="" action="ppaction://media"/>
          </p:cNvPr>
          <p:cNvPicPr>
            <a:picLocks noRot="1" noChangeAspect="1"/>
          </p:cNvPicPr>
          <p:nvPr>
            <a:wavAudioFile r:embed="rId1" name="mmmmm.wav"/>
          </p:nvPr>
        </p:nvPicPr>
        <p:blipFill>
          <a:blip r:embed="rId8" cstate="print"/>
          <a:stretch>
            <a:fillRect/>
          </a:stretch>
        </p:blipFill>
        <p:spPr>
          <a:xfrm>
            <a:off x="9858412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C 0.2717 -0.04213 0.54358 -0.08403 0.56493 -0.06667 C 0.58628 -0.04931 0.35729 0.02755 0.1283 0.1044 " pathEditMode="relative" ptsTypes="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FF0066"/>
                </a:solidFill>
                <a:latin typeface="Kristen ITC" pitchFamily="66" charset="0"/>
              </a:rPr>
              <a:t>Introducción.</a:t>
            </a:r>
            <a:endParaRPr lang="es-ES" dirty="0">
              <a:solidFill>
                <a:srgbClr val="FF0066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4 Imagen" descr="Sin título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85838"/>
            <a:ext cx="9572660" cy="6772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14 Imagen" descr="Sandwichss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0" y="1071546"/>
            <a:ext cx="4464774" cy="2570628"/>
          </a:xfrm>
          <a:prstGeom prst="rect">
            <a:avLst/>
          </a:prstGeom>
        </p:spPr>
      </p:pic>
      <p:pic>
        <p:nvPicPr>
          <p:cNvPr id="19" name="18 Imagen" descr="Sin título-1.gif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5537" y="3857628"/>
            <a:ext cx="3622584" cy="2163660"/>
          </a:xfrm>
          <a:prstGeom prst="rect">
            <a:avLst/>
          </a:prstGeom>
        </p:spPr>
      </p:pic>
      <p:pic>
        <p:nvPicPr>
          <p:cNvPr id="20" name="19 Imagen" descr="sjsjsjs.gif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81737" y="3214686"/>
            <a:ext cx="4462263" cy="2904887"/>
          </a:xfrm>
          <a:prstGeom prst="rect">
            <a:avLst/>
          </a:prstGeom>
        </p:spPr>
      </p:pic>
      <p:pic>
        <p:nvPicPr>
          <p:cNvPr id="22" name="21 Imagen" descr="fff.gif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rcRect l="9211" t="2632"/>
          <a:stretch>
            <a:fillRect/>
          </a:stretch>
        </p:blipFill>
        <p:spPr>
          <a:xfrm>
            <a:off x="785786" y="1071546"/>
            <a:ext cx="3883386" cy="2429462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2411760" y="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rgbClr val="FF0066"/>
                </a:solidFill>
                <a:latin typeface="Kristen ITC" pitchFamily="66" charset="0"/>
              </a:rPr>
              <a:t>Menú Principal.</a:t>
            </a:r>
            <a:endParaRPr lang="es-MX" sz="4400" dirty="0">
              <a:solidFill>
                <a:srgbClr val="FF0066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chetaa origi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4444 C 0.01389 -0.12616 0.02813 -0.20741 0.05851 -0.1956 C 0.08906 -0.18356 0.15799 0.01806 0.18299 0.02824 C 0.20816 0.03819 0.19722 -0.13935 0.20938 -0.13542 C 0.2217 -0.13125 0.25017 0.04282 0.25625 0.05208 C 0.2625 0.06134 0.25417 -0.00972 0.24601 -0.08079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ndwich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254 C 0.01875 -0.01273 0.0375 -0.02755 0.0618 -0.00764 C 0.08611 0.01227 0.12378 0.12777 0.14583 0.12314 C 0.16805 0.11875 0.17118 -0.03843 0.19444 -0.03519 C 0.21788 -0.03172 0.27083 0.11412 0.28628 0.1439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st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C -0.02587 -0.07871 -0.05139 -0.15741 -0.071 -0.16852 C -0.0908 -0.17963 -0.10295 -0.07199 -0.1184 -0.06667 C -0.13403 -0.06134 -0.15 -0.14815 -0.16389 -0.13704 C -0.17795 -0.12593 -0.19583 -0.02292 -0.20208 1.85185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iz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547664" y="47667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66"/>
                </a:solidFill>
                <a:latin typeface="Kristen ITC" pitchFamily="66" charset="0"/>
              </a:rPr>
              <a:t>Brocheta de Fruta</a:t>
            </a:r>
            <a:r>
              <a:rPr lang="es-MX" sz="4400" dirty="0" smtClean="0">
                <a:solidFill>
                  <a:srgbClr val="FF0066"/>
                </a:solidFill>
                <a:latin typeface="Kristen ITC" pitchFamily="66" charset="0"/>
              </a:rPr>
              <a:t>.</a:t>
            </a:r>
            <a:endParaRPr lang="es-MX" sz="4400" dirty="0">
              <a:solidFill>
                <a:srgbClr val="FF0066"/>
              </a:solidFill>
              <a:latin typeface="Kristen ITC" pitchFamily="66" charset="0"/>
            </a:endParaRPr>
          </a:p>
        </p:txBody>
      </p:sp>
      <p:sp>
        <p:nvSpPr>
          <p:cNvPr id="12" name="11 Llamada de flecha hacia arriba">
            <a:hlinkClick r:id="rId4" action="ppaction://hlinksldjump"/>
          </p:cNvPr>
          <p:cNvSpPr/>
          <p:nvPr/>
        </p:nvSpPr>
        <p:spPr>
          <a:xfrm>
            <a:off x="6732240" y="4725144"/>
            <a:ext cx="2088232" cy="1800200"/>
          </a:xfrm>
          <a:prstGeom prst="upArrowCallout">
            <a:avLst/>
          </a:prstGeom>
          <a:solidFill>
            <a:srgbClr val="FF0066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Kristen ITC" pitchFamily="66" charset="0"/>
              </a:rPr>
              <a:t>Regresar.</a:t>
            </a:r>
            <a:endParaRPr lang="es-MX" sz="3200" dirty="0">
              <a:latin typeface="Kristen ITC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142984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Ingredientes.</a:t>
            </a:r>
          </a:p>
          <a:p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1 Cuadrito de manzana. 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1 Cuadrito de naranja.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1 Cuadrito de Fresa.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1 Cuadrito de kiwi.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Palo de madera.</a:t>
            </a: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Preparación.</a:t>
            </a:r>
          </a:p>
          <a:p>
            <a:pP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Primero cortas todas las frutas en cuadrito .</a:t>
            </a:r>
          </a:p>
          <a:p>
            <a:pP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Tomas palo de madera.</a:t>
            </a:r>
          </a:p>
          <a:p>
            <a:pP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Insertas cuadro de cada fruta en el palo según orden que gustes.</a:t>
            </a:r>
          </a:p>
          <a:p>
            <a:pPr>
              <a:buFont typeface="Wingdings" pitchFamily="2" charset="2"/>
              <a:buChar char="§"/>
            </a:pPr>
            <a:endParaRPr lang="es-MX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Listo para comer.</a:t>
            </a:r>
          </a:p>
          <a:p>
            <a:endParaRPr lang="es-MX" sz="3200" b="1" dirty="0" smtClean="0">
              <a:latin typeface="Kristen ITC" pitchFamily="66" charset="0"/>
            </a:endParaRPr>
          </a:p>
          <a:p>
            <a:pPr algn="ctr"/>
            <a:endParaRPr lang="es-MX" sz="3200" b="1" dirty="0" smtClean="0">
              <a:latin typeface="Kristen ITC" pitchFamily="66" charset="0"/>
            </a:endParaRPr>
          </a:p>
          <a:p>
            <a:pPr algn="ctr"/>
            <a:endParaRPr lang="es-MX" sz="3200" b="1" dirty="0" smtClean="0">
              <a:latin typeface="Kristen ITC" pitchFamily="66" charset="0"/>
            </a:endParaRPr>
          </a:p>
          <a:p>
            <a:pPr algn="ctr"/>
            <a:endParaRPr lang="es-ES" sz="2400" dirty="0" smtClean="0">
              <a:latin typeface="Kristen ITC" pitchFamily="66" charset="0"/>
            </a:endParaRPr>
          </a:p>
          <a:p>
            <a:endParaRPr lang="es-ES" sz="2400" dirty="0" smtClean="0">
              <a:latin typeface="Kristen ITC" pitchFamily="66" charset="0"/>
            </a:endParaRPr>
          </a:p>
        </p:txBody>
      </p:sp>
      <p:pic>
        <p:nvPicPr>
          <p:cNvPr id="6" name="5 Imagen" descr="fff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9211" t="2632"/>
          <a:stretch>
            <a:fillRect/>
          </a:stretch>
        </p:blipFill>
        <p:spPr>
          <a:xfrm>
            <a:off x="5260614" y="1500174"/>
            <a:ext cx="3883386" cy="24294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ochetaa origi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267744" y="33265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0066"/>
                </a:solidFill>
                <a:latin typeface="Kristen ITC" pitchFamily="66" charset="0"/>
              </a:rPr>
              <a:t>Sándwich.</a:t>
            </a:r>
            <a:endParaRPr lang="es-MX" sz="4400" b="1" dirty="0">
              <a:solidFill>
                <a:srgbClr val="FF0066"/>
              </a:solidFill>
              <a:latin typeface="Kristen ITC" pitchFamily="66" charset="0"/>
            </a:endParaRPr>
          </a:p>
        </p:txBody>
      </p:sp>
      <p:sp>
        <p:nvSpPr>
          <p:cNvPr id="6" name="5 Llamada de flecha hacia arriba">
            <a:hlinkClick r:id="rId4" action="ppaction://hlinksldjump"/>
          </p:cNvPr>
          <p:cNvSpPr/>
          <p:nvPr/>
        </p:nvSpPr>
        <p:spPr>
          <a:xfrm>
            <a:off x="6732240" y="4725144"/>
            <a:ext cx="2088232" cy="1800200"/>
          </a:xfrm>
          <a:prstGeom prst="upArrowCallout">
            <a:avLst/>
          </a:prstGeom>
          <a:solidFill>
            <a:srgbClr val="FF0066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Kristen ITC" pitchFamily="66" charset="0"/>
              </a:rPr>
              <a:t>Regresar.</a:t>
            </a:r>
            <a:endParaRPr lang="es-MX" sz="3200" dirty="0">
              <a:latin typeface="Kristen ITC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928670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Ingredientes.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2 Rebanadas de pan bimbo.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1cuchara de mayonesa.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1 Rebanada de Jamón.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1Rebanada de queso  americano.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1Rebanada de lechuga.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1 Rebanada de Tomate.</a:t>
            </a:r>
            <a:endParaRPr lang="es-E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  <a:p>
            <a:pPr algn="ctr"/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Preparación.</a:t>
            </a:r>
          </a:p>
          <a:p>
            <a:pP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Tomas el pan y le untas mayonesa.</a:t>
            </a:r>
          </a:p>
          <a:p>
            <a:pP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Colocas el jamón arriba del pan.</a:t>
            </a:r>
          </a:p>
          <a:p>
            <a:pP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Colocas el queso arriba del  jamón.</a:t>
            </a:r>
          </a:p>
          <a:p>
            <a:pP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Colocas la lechuga arriba del queso.</a:t>
            </a:r>
          </a:p>
          <a:p>
            <a:pP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Colocas el tomate arriba de lechuga.</a:t>
            </a:r>
          </a:p>
          <a:p>
            <a:pP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Tomas la otra rebanada del pan y se lo </a:t>
            </a:r>
          </a:p>
          <a:p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pones arriba de ingredientes.</a:t>
            </a:r>
          </a:p>
          <a:p>
            <a:pPr>
              <a:buFont typeface="Wingdings" pitchFamily="2" charset="2"/>
              <a:buChar char="v"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isten ITC" pitchFamily="66" charset="0"/>
              </a:rPr>
              <a:t>Listo para comer.</a:t>
            </a:r>
          </a:p>
          <a:p>
            <a:endParaRPr lang="es-MX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  <a:p>
            <a:endParaRPr lang="es-MX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  <a:p>
            <a:pPr algn="ctr"/>
            <a:endParaRPr lang="es-MX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8" name="7 Imagen" descr="Sandwichss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9226" y="1071546"/>
            <a:ext cx="4464774" cy="25706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4444 C 0.01389 -0.12616 0.02813 -0.20741 0.05851 -0.1956 C 0.08906 -0.18356 0.15799 0.01806 0.18299 0.02824 C 0.20816 0.03819 0.19722 -0.13935 0.20938 -0.13542 C 0.2217 -0.13125 0.25017 0.04282 0.25625 0.05208 C 0.2625 0.06134 0.25417 -0.00972 0.24601 -0.08079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ndwich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267744" y="404664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0066"/>
                </a:solidFill>
                <a:latin typeface="Kristen ITC" pitchFamily="66" charset="0"/>
              </a:rPr>
              <a:t>Pizza.</a:t>
            </a:r>
            <a:endParaRPr lang="es-MX" sz="4400" b="1" dirty="0">
              <a:solidFill>
                <a:srgbClr val="FF0066"/>
              </a:solidFill>
              <a:latin typeface="Kristen ITC" pitchFamily="66" charset="0"/>
            </a:endParaRPr>
          </a:p>
        </p:txBody>
      </p:sp>
      <p:sp>
        <p:nvSpPr>
          <p:cNvPr id="6" name="5 Llamada de flecha hacia arriba">
            <a:hlinkClick r:id="rId3" action="ppaction://hlinksldjump"/>
          </p:cNvPr>
          <p:cNvSpPr/>
          <p:nvPr/>
        </p:nvSpPr>
        <p:spPr>
          <a:xfrm>
            <a:off x="6732240" y="4725144"/>
            <a:ext cx="2088232" cy="1800200"/>
          </a:xfrm>
          <a:prstGeom prst="upArrowCallout">
            <a:avLst/>
          </a:prstGeom>
          <a:solidFill>
            <a:srgbClr val="FF0066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Kristen ITC" pitchFamily="66" charset="0"/>
              </a:rPr>
              <a:t>Regresar.</a:t>
            </a:r>
            <a:endParaRPr lang="es-MX" sz="3200" dirty="0">
              <a:latin typeface="Kristen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699792" y="620688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rgbClr val="FF0066"/>
                </a:solidFill>
                <a:latin typeface="Kristen ITC" pitchFamily="66" charset="0"/>
              </a:rPr>
              <a:t>Pastel.</a:t>
            </a:r>
            <a:endParaRPr lang="es-MX" sz="4400" b="1" dirty="0">
              <a:solidFill>
                <a:srgbClr val="FF0066"/>
              </a:solidFill>
              <a:latin typeface="Kristen ITC" pitchFamily="66" charset="0"/>
            </a:endParaRPr>
          </a:p>
        </p:txBody>
      </p:sp>
      <p:sp>
        <p:nvSpPr>
          <p:cNvPr id="6" name="5 Llamada de flecha hacia arriba">
            <a:hlinkClick r:id="rId3" action="ppaction://hlinksldjump"/>
          </p:cNvPr>
          <p:cNvSpPr/>
          <p:nvPr/>
        </p:nvSpPr>
        <p:spPr>
          <a:xfrm>
            <a:off x="6732240" y="4725144"/>
            <a:ext cx="2088232" cy="1800200"/>
          </a:xfrm>
          <a:prstGeom prst="upArrowCallout">
            <a:avLst/>
          </a:prstGeom>
          <a:solidFill>
            <a:srgbClr val="FF0066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Kristen ITC" pitchFamily="66" charset="0"/>
              </a:rPr>
              <a:t>Regresar.</a:t>
            </a:r>
            <a:endParaRPr lang="es-MX" sz="3200" dirty="0">
              <a:latin typeface="Kristen ITC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0.gstatic.com/images?q=tbn:ANd9GcTgpsXXhHhsadOxWvdVY1RbLmGuhJskzucfkGeNceeOBNZL8n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643174" y="357166"/>
            <a:ext cx="40762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Ravie" pitchFamily="82" charset="0"/>
              </a:rPr>
              <a:t>CREDITOS.</a:t>
            </a:r>
            <a:endParaRPr lang="es-ES" sz="4400" dirty="0">
              <a:latin typeface="Ravie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1472" y="150017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3200" dirty="0" smtClean="0">
                <a:solidFill>
                  <a:srgbClr val="00CC99"/>
                </a:solidFill>
                <a:latin typeface="Bubble 1"/>
              </a:rPr>
              <a:t>Tipos de letras de www.dafont.com</a:t>
            </a:r>
            <a:endParaRPr lang="es-ES" sz="3200" dirty="0">
              <a:solidFill>
                <a:srgbClr val="00CC99"/>
              </a:solidFill>
              <a:latin typeface="Bubble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187</Words>
  <Application>Microsoft Office PowerPoint</Application>
  <PresentationFormat>Presentación en pantalla (4:3)</PresentationFormat>
  <Paragraphs>48</Paragraphs>
  <Slides>9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Curlz MT</vt:lpstr>
      <vt:lpstr>Bubble 1</vt:lpstr>
      <vt:lpstr>Kristen ITC</vt:lpstr>
      <vt:lpstr>Wingdings</vt:lpstr>
      <vt:lpstr>Ravie</vt:lpstr>
      <vt:lpstr>Tema de Office</vt:lpstr>
      <vt:lpstr>Diapositiva 1</vt:lpstr>
      <vt:lpstr>Introducción.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41</cp:revision>
  <dcterms:created xsi:type="dcterms:W3CDTF">2012-08-28T18:56:26Z</dcterms:created>
  <dcterms:modified xsi:type="dcterms:W3CDTF">2012-12-12T18:29:54Z</dcterms:modified>
</cp:coreProperties>
</file>