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9" r:id="rId3"/>
    <p:sldId id="270" r:id="rId4"/>
    <p:sldId id="263" r:id="rId5"/>
    <p:sldId id="264" r:id="rId6"/>
    <p:sldId id="265" r:id="rId7"/>
    <p:sldId id="267" r:id="rId8"/>
    <p:sldId id="268" r:id="rId9"/>
    <p:sldId id="269" r:id="rId10"/>
  </p:sldIdLst>
  <p:sldSz cx="9144000" cy="6858000" type="screen4x3"/>
  <p:notesSz cx="6858000" cy="9144000"/>
  <p:embeddedFontLst>
    <p:embeddedFont>
      <p:font typeface="Brush Script MT" pitchFamily="66" charset="0"/>
      <p:italic r:id="rId11"/>
    </p:embeddedFont>
    <p:embeddedFont>
      <p:font typeface="Bookman Old Style" pitchFamily="18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39194-815B-4471-BCAE-111F903A58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110D-4670-4DA6-A941-59FB1FB98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omputaci&#243;n%20V\2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eg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mputaci&#243;n%20V\1.wav" TargetMode="Externa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zh40cHmSc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N3Kk3vg5tuw" TargetMode="External"/><Relationship Id="rId5" Type="http://schemas.openxmlformats.org/officeDocument/2006/relationships/hyperlink" Target="http://www.youtube.com/watch?v=DI69ulQGgjk" TargetMode="External"/><Relationship Id="rId4" Type="http://schemas.openxmlformats.org/officeDocument/2006/relationships/hyperlink" Target="http://www.youtube.com/watch?v=dgSpz8aiP7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peranza-danza-rojo-estrell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00100" y="4786322"/>
            <a:ext cx="7286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solidFill>
                  <a:schemeClr val="bg1">
                    <a:lumMod val="75000"/>
                  </a:schemeClr>
                </a:solidFill>
                <a:latin typeface="Brush Script MT" pitchFamily="66" charset="0"/>
              </a:rPr>
              <a:t>Edith Alejandra Sánchez Aranda. 3</a:t>
            </a:r>
            <a:r>
              <a:rPr lang="es-ES" sz="4000" dirty="0" smtClean="0">
                <a:solidFill>
                  <a:schemeClr val="bg1">
                    <a:lumMod val="75000"/>
                  </a:schemeClr>
                </a:solidFill>
                <a:latin typeface="Brush Script MT" pitchFamily="66" charset="0"/>
              </a:rPr>
              <a:t>°B</a:t>
            </a:r>
          </a:p>
          <a:p>
            <a:pPr algn="r"/>
            <a:r>
              <a:rPr lang="es-MX" sz="4000" dirty="0" smtClean="0">
                <a:solidFill>
                  <a:schemeClr val="bg1">
                    <a:lumMod val="75000"/>
                  </a:schemeClr>
                </a:solidFill>
                <a:latin typeface="Brush Script MT" pitchFamily="66" charset="0"/>
              </a:rPr>
              <a:t>Enero 2013</a:t>
            </a:r>
          </a:p>
        </p:txBody>
      </p:sp>
      <p:pic>
        <p:nvPicPr>
          <p:cNvPr id="4" name="3 Imagen" descr="Macintosh HD:Users:alee:Desktop:Imagenes ENEP.:BIBLIOTECA_DIGITAL_DB_L_LOGOENEP.GIF">
            <a:hlinkClick r:id="rId4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21455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285852" y="642918"/>
            <a:ext cx="6786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 smtClean="0">
                <a:solidFill>
                  <a:schemeClr val="bg1"/>
                </a:solidFill>
                <a:latin typeface="Bookman Old Style" pitchFamily="18" charset="0"/>
              </a:rPr>
              <a:t>Escuela Normal de Educación Preescolar.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8" name="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Anime-oscuro-noche-estrellas-31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5" name="Picture 2" descr="D:\Computación V\Sin título-1.png"/>
          <p:cNvPicPr>
            <a:picLocks noChangeAspect="1" noChangeArrowheads="1"/>
          </p:cNvPicPr>
          <p:nvPr/>
        </p:nvPicPr>
        <p:blipFill>
          <a:blip r:embed="rId3"/>
          <a:srcRect l="11916" t="3843" r="16997" b="73689"/>
          <a:stretch>
            <a:fillRect/>
          </a:stretch>
        </p:blipFill>
        <p:spPr bwMode="auto">
          <a:xfrm>
            <a:off x="214282" y="500042"/>
            <a:ext cx="8715436" cy="2643206"/>
          </a:xfrm>
          <a:prstGeom prst="rect">
            <a:avLst/>
          </a:prstGeom>
          <a:noFill/>
        </p:spPr>
      </p:pic>
      <p:pic>
        <p:nvPicPr>
          <p:cNvPr id="6" name="5 Imagen" descr="princesas.png"/>
          <p:cNvPicPr>
            <a:picLocks noChangeAspect="1"/>
          </p:cNvPicPr>
          <p:nvPr/>
        </p:nvPicPr>
        <p:blipFill>
          <a:blip r:embed="rId4"/>
          <a:srcRect l="24219" t="30638" r="17187" b="23972"/>
          <a:stretch>
            <a:fillRect/>
          </a:stretch>
        </p:blipFill>
        <p:spPr>
          <a:xfrm>
            <a:off x="1071538" y="2714620"/>
            <a:ext cx="6643734" cy="3857628"/>
          </a:xfrm>
          <a:prstGeom prst="rect">
            <a:avLst/>
          </a:prstGeom>
        </p:spPr>
      </p:pic>
      <p:pic>
        <p:nvPicPr>
          <p:cNvPr id="7" name="6 Imagen" descr="afline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4412" y="6643710"/>
            <a:ext cx="4914900" cy="123825"/>
          </a:xfrm>
          <a:prstGeom prst="rect">
            <a:avLst/>
          </a:prstGeom>
        </p:spPr>
      </p:pic>
      <p:pic>
        <p:nvPicPr>
          <p:cNvPr id="8" name="7 Imagen" descr="afline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553231" y="3538522"/>
            <a:ext cx="4914900" cy="123825"/>
          </a:xfrm>
          <a:prstGeom prst="rect">
            <a:avLst/>
          </a:prstGeom>
        </p:spPr>
      </p:pic>
      <p:pic>
        <p:nvPicPr>
          <p:cNvPr id="9" name="8 Imagen" descr="afline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324131" y="3338529"/>
            <a:ext cx="4914900" cy="123825"/>
          </a:xfrm>
          <a:prstGeom prst="rect">
            <a:avLst/>
          </a:prstGeom>
        </p:spPr>
      </p:pic>
      <p:pic>
        <p:nvPicPr>
          <p:cNvPr id="10" name="9 Imagen" descr="afline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6643710"/>
            <a:ext cx="4914900" cy="123825"/>
          </a:xfrm>
          <a:prstGeom prst="rect">
            <a:avLst/>
          </a:prstGeom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/>
          <p:cNvSpPr/>
          <p:nvPr/>
        </p:nvSpPr>
        <p:spPr>
          <a:xfrm>
            <a:off x="6858016" y="4357694"/>
            <a:ext cx="1785950" cy="2071702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358082" y="5274246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itchFamily="34" charset="0"/>
                <a:hlinkClick r:id="rId2" action="ppaction://hlinksldjump"/>
              </a:rPr>
              <a:t>MENÚ</a:t>
            </a:r>
            <a:endParaRPr lang="es-ES" b="1" dirty="0">
              <a:latin typeface="Century Gothic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00034" y="571480"/>
            <a:ext cx="6160813" cy="5500726"/>
            <a:chOff x="285720" y="500042"/>
            <a:chExt cx="6160813" cy="5500726"/>
          </a:xfrm>
        </p:grpSpPr>
        <p:pic>
          <p:nvPicPr>
            <p:cNvPr id="6" name="5 Imagen" descr="dibuj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0" y="500042"/>
              <a:ext cx="6160813" cy="5500726"/>
            </a:xfrm>
            <a:prstGeom prst="rect">
              <a:avLst/>
            </a:prstGeom>
          </p:spPr>
        </p:pic>
        <p:pic>
          <p:nvPicPr>
            <p:cNvPr id="7" name="6 Imagen" descr="Dibuj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5918" y="1643050"/>
              <a:ext cx="2683020" cy="2000264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214546" y="1785926"/>
            <a:ext cx="471490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¿Cual te gustaría conocer? </a:t>
            </a:r>
            <a:endParaRPr lang="es-E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6643702" y="357166"/>
            <a:ext cx="2286016" cy="1214446"/>
            <a:chOff x="6572264" y="428604"/>
            <a:chExt cx="2286016" cy="1214446"/>
          </a:xfrm>
        </p:grpSpPr>
        <p:sp>
          <p:nvSpPr>
            <p:cNvPr id="6" name="5 Cinta perforada"/>
            <p:cNvSpPr/>
            <p:nvPr/>
          </p:nvSpPr>
          <p:spPr>
            <a:xfrm>
              <a:off x="6572264" y="428604"/>
              <a:ext cx="2286016" cy="1214446"/>
            </a:xfrm>
            <a:prstGeom prst="flowChartPunchedTap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929454" y="857232"/>
              <a:ext cx="157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hlinkClick r:id="rId4" action="ppaction://hlinksldjump"/>
                </a:rPr>
                <a:t>Perforadora</a:t>
              </a:r>
              <a:r>
                <a:rPr lang="es-MX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_</a:t>
              </a:r>
              <a:endParaRPr lang="es-ES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285720" y="5143512"/>
            <a:ext cx="2071702" cy="1143008"/>
            <a:chOff x="285720" y="5143512"/>
            <a:chExt cx="2071702" cy="1143008"/>
          </a:xfrm>
        </p:grpSpPr>
        <p:sp>
          <p:nvSpPr>
            <p:cNvPr id="8" name="7 Cinta perforada"/>
            <p:cNvSpPr/>
            <p:nvPr/>
          </p:nvSpPr>
          <p:spPr>
            <a:xfrm>
              <a:off x="285720" y="5143512"/>
              <a:ext cx="2071702" cy="1143008"/>
            </a:xfrm>
            <a:prstGeom prst="flowChartPunchedTap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00034" y="5500702"/>
              <a:ext cx="1643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hlinkClick r:id="rId5" action="ppaction://hlinksldjump"/>
                </a:rPr>
                <a:t>Plastilina</a:t>
              </a:r>
              <a:endParaRPr lang="es-ES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643702" y="5072074"/>
            <a:ext cx="2071702" cy="1143008"/>
            <a:chOff x="6715140" y="5143510"/>
            <a:chExt cx="2071702" cy="1143008"/>
          </a:xfrm>
        </p:grpSpPr>
        <p:sp>
          <p:nvSpPr>
            <p:cNvPr id="12" name="11 Cinta perforada"/>
            <p:cNvSpPr/>
            <p:nvPr/>
          </p:nvSpPr>
          <p:spPr>
            <a:xfrm>
              <a:off x="6715140" y="5143510"/>
              <a:ext cx="2071702" cy="1143008"/>
            </a:xfrm>
            <a:prstGeom prst="flowChartPunchedTap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858016" y="5572140"/>
              <a:ext cx="185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dirty="0" smtClean="0">
                  <a:hlinkClick r:id="rId6" action="ppaction://hlinksldjump"/>
                </a:rPr>
                <a:t>Lápices</a:t>
              </a:r>
              <a:endParaRPr lang="es-ES" sz="24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00034" y="428604"/>
            <a:ext cx="2071702" cy="1000132"/>
            <a:chOff x="357158" y="428604"/>
            <a:chExt cx="2071702" cy="1000132"/>
          </a:xfrm>
        </p:grpSpPr>
        <p:sp>
          <p:nvSpPr>
            <p:cNvPr id="5" name="4 Cinta perforada">
              <a:hlinkClick r:id="rId7" action="ppaction://hlinksldjump"/>
            </p:cNvPr>
            <p:cNvSpPr/>
            <p:nvPr/>
          </p:nvSpPr>
          <p:spPr>
            <a:xfrm>
              <a:off x="357158" y="428604"/>
              <a:ext cx="2071702" cy="1000132"/>
            </a:xfrm>
            <a:prstGeom prst="flowChartPunchedTa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71472" y="642918"/>
              <a:ext cx="1500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hlinkClick r:id="rId7" action="ppaction://hlinksldjump"/>
                </a:rPr>
                <a:t>Tijeras</a:t>
              </a:r>
              <a:endParaRPr lang="es-ES" dirty="0"/>
            </a:p>
          </p:txBody>
        </p:sp>
      </p:grpSp>
      <p:pic>
        <p:nvPicPr>
          <p:cNvPr id="21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29652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es-MX" dirty="0" smtClean="0"/>
              <a:t>Tijeras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628" y="1285860"/>
            <a:ext cx="3486152" cy="4424378"/>
          </a:xfrm>
        </p:spPr>
        <p:txBody>
          <a:bodyPr/>
          <a:lstStyle/>
          <a:p>
            <a:r>
              <a:rPr lang="es-ES" dirty="0" smtClean="0"/>
              <a:t>Para cortar papeles, pelo, telas, cuerdas, flores, cartones, para podar plantas, para cortarse las uñas, para cortar el borde del pasto, etc.</a:t>
            </a:r>
            <a:endParaRPr lang="es-ES" dirty="0"/>
          </a:p>
        </p:txBody>
      </p:sp>
      <p:pic>
        <p:nvPicPr>
          <p:cNvPr id="4" name="3 Imagen" descr="tijera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4095752" cy="4095752"/>
          </a:xfrm>
          <a:prstGeom prst="rect">
            <a:avLst/>
          </a:prstGeom>
        </p:spPr>
      </p:pic>
      <p:pic>
        <p:nvPicPr>
          <p:cNvPr id="5" name="4 Imagen" descr="juegos_onli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4786322"/>
            <a:ext cx="1447808" cy="14478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Perforadora</a:t>
            </a:r>
            <a:endParaRPr lang="es-ES" dirty="0"/>
          </a:p>
        </p:txBody>
      </p:sp>
      <p:pic>
        <p:nvPicPr>
          <p:cNvPr id="4" name="3 Marcador de contenido" descr="perforadora%201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714488"/>
            <a:ext cx="4043368" cy="4043368"/>
          </a:xfrm>
        </p:spPr>
      </p:pic>
      <p:pic>
        <p:nvPicPr>
          <p:cNvPr id="5" name="4 Imagen" descr="juegos_onli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4786322"/>
            <a:ext cx="1447808" cy="14478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Plastilina</a:t>
            </a:r>
            <a:endParaRPr lang="es-ES" dirty="0"/>
          </a:p>
        </p:txBody>
      </p:sp>
      <p:pic>
        <p:nvPicPr>
          <p:cNvPr id="6" name="5 Imagen" descr="polymerclay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000240"/>
            <a:ext cx="5598511" cy="3714776"/>
          </a:xfrm>
          <a:prstGeom prst="rect">
            <a:avLst/>
          </a:prstGeom>
        </p:spPr>
      </p:pic>
      <p:pic>
        <p:nvPicPr>
          <p:cNvPr id="4" name="3 Imagen" descr="juegos_onli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4786322"/>
            <a:ext cx="1447808" cy="14478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Lápices</a:t>
            </a:r>
            <a:endParaRPr lang="es-ES" dirty="0"/>
          </a:p>
        </p:txBody>
      </p:sp>
      <p:pic>
        <p:nvPicPr>
          <p:cNvPr id="4" name="3 Imagen" descr="lapic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0"/>
            <a:ext cx="9144000" cy="2857500"/>
          </a:xfrm>
          <a:prstGeom prst="rect">
            <a:avLst/>
          </a:prstGeom>
        </p:spPr>
      </p:pic>
      <p:pic>
        <p:nvPicPr>
          <p:cNvPr id="5" name="4 Imagen" descr="juegos_onli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4786322"/>
            <a:ext cx="1447808" cy="14478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714356"/>
            <a:ext cx="821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hlinkClick r:id="rId3"/>
            </a:endParaRPr>
          </a:p>
          <a:p>
            <a:pPr algn="ctr"/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CREDITOS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algn="ctr"/>
            <a:endParaRPr lang="es-ES" dirty="0" smtClean="0">
              <a:hlinkClick r:id="rId3"/>
            </a:endParaRPr>
          </a:p>
          <a:p>
            <a:pPr algn="ctr"/>
            <a:endParaRPr lang="es-ES" dirty="0" smtClean="0">
              <a:hlinkClick r:id="rId3"/>
            </a:endParaRPr>
          </a:p>
          <a:p>
            <a:pPr algn="ctr"/>
            <a:r>
              <a:rPr lang="es-ES" dirty="0" smtClean="0">
                <a:hlinkClick r:id="rId3"/>
              </a:rPr>
              <a:t>http://www.youtube.com/watch?v=Kzh40cHmSc4</a:t>
            </a:r>
            <a:r>
              <a:rPr lang="es-ES" dirty="0" smtClean="0"/>
              <a:t>   - PLASTILINA</a:t>
            </a:r>
          </a:p>
          <a:p>
            <a:pPr algn="ctr"/>
            <a:endParaRPr lang="es-ES_tradnl" dirty="0" smtClean="0"/>
          </a:p>
          <a:p>
            <a:pPr algn="ctr"/>
            <a:r>
              <a:rPr lang="es-ES" dirty="0" smtClean="0">
                <a:hlinkClick r:id="rId4"/>
              </a:rPr>
              <a:t>http://www.youtube.com/watch?v=dgSpz8aiP7c</a:t>
            </a:r>
            <a:r>
              <a:rPr lang="es-ES" dirty="0" smtClean="0"/>
              <a:t>     - LAPICES</a:t>
            </a:r>
          </a:p>
          <a:p>
            <a:pPr algn="ctr"/>
            <a:endParaRPr lang="es-ES_tradnl" dirty="0" smtClean="0"/>
          </a:p>
          <a:p>
            <a:pPr algn="ctr"/>
            <a:r>
              <a:rPr lang="es-ES" dirty="0" smtClean="0">
                <a:hlinkClick r:id="rId5"/>
              </a:rPr>
              <a:t>http://www.youtube.com/watch?v=DI69ulQGgjk</a:t>
            </a:r>
            <a:r>
              <a:rPr lang="es-ES" dirty="0" smtClean="0"/>
              <a:t>    - TIJERAS</a:t>
            </a:r>
          </a:p>
          <a:p>
            <a:pPr algn="ctr"/>
            <a:endParaRPr lang="es-ES_tradnl" dirty="0" smtClean="0"/>
          </a:p>
          <a:p>
            <a:pPr algn="ctr"/>
            <a:r>
              <a:rPr lang="es-ES" dirty="0" smtClean="0">
                <a:hlinkClick r:id="rId6"/>
              </a:rPr>
              <a:t>http://www.youtube.com/watch?v=N3Kk3vg5tuw</a:t>
            </a:r>
            <a:r>
              <a:rPr lang="es-ES" dirty="0" smtClean="0"/>
              <a:t>    - PERFORTADORA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84</Words>
  <Application>Microsoft Office PowerPoint</Application>
  <PresentationFormat>Presentación en pantalla (4:3)</PresentationFormat>
  <Paragraphs>25</Paragraphs>
  <Slides>9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Brush Script MT</vt:lpstr>
      <vt:lpstr>Bookman Old Style</vt:lpstr>
      <vt:lpstr>Calibri</vt:lpstr>
      <vt:lpstr>Century Gothic</vt:lpstr>
      <vt:lpstr>Tema de Office</vt:lpstr>
      <vt:lpstr>Diapositiva 1</vt:lpstr>
      <vt:lpstr>Diapositiva 2</vt:lpstr>
      <vt:lpstr>Diapositiva 3</vt:lpstr>
      <vt:lpstr>Diapositiva 4</vt:lpstr>
      <vt:lpstr>Tijeras</vt:lpstr>
      <vt:lpstr>Perforadora</vt:lpstr>
      <vt:lpstr>Plastilina</vt:lpstr>
      <vt:lpstr>Lápices</vt:lpstr>
      <vt:lpstr>Diapositiva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45</cp:revision>
  <dcterms:created xsi:type="dcterms:W3CDTF">2012-09-12T17:15:26Z</dcterms:created>
  <dcterms:modified xsi:type="dcterms:W3CDTF">2012-12-12T19:47:05Z</dcterms:modified>
</cp:coreProperties>
</file>