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embeddedFontLst>
    <p:embeddedFont>
      <p:font typeface="Poppydot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howcard Gothic" pitchFamily="82" charset="0"/>
      <p:regular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25" autoAdjust="0"/>
    <p:restoredTop sz="94660"/>
  </p:normalViewPr>
  <p:slideViewPr>
    <p:cSldViewPr>
      <p:cViewPr>
        <p:scale>
          <a:sx n="20" d="100"/>
          <a:sy n="20" d="100"/>
        </p:scale>
        <p:origin x="-136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0">
              <a:srgbClr val="A603AB"/>
            </a:gs>
            <a:gs pos="21001">
              <a:srgbClr val="00B0F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3322-1FAF-4271-BAEF-BF302C169C65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0AE1-B0C4-4A8D-99E9-33BA672A54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omputacion%20V\Videos%20Compu\Video.wmv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afon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omputacion%20V\Videos%20Compu\Video.wm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ctoria maricelaq.wav">
            <a:hlinkClick r:id="" action="ppaction://media"/>
          </p:cNvPr>
          <p:cNvPicPr>
            <a:picLocks noRot="1" noChangeAspect="1"/>
          </p:cNvPicPr>
          <p:nvPr>
            <a:wavAudioFile r:embed="rId1" name="victoria maricelaq.wav"/>
          </p:nvPr>
        </p:nvPicPr>
        <p:blipFill>
          <a:blip r:embed="rId3"/>
          <a:stretch>
            <a:fillRect/>
          </a:stretch>
        </p:blipFill>
        <p:spPr>
          <a:xfrm>
            <a:off x="-1000164" y="3071810"/>
            <a:ext cx="304800" cy="304800"/>
          </a:xfrm>
          <a:prstGeom prst="rect">
            <a:avLst/>
          </a:prstGeom>
        </p:spPr>
      </p:pic>
      <p:pic>
        <p:nvPicPr>
          <p:cNvPr id="11" name="10 Imagen" descr="escudo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14290"/>
            <a:ext cx="3857652" cy="2868511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357290" y="3286124"/>
            <a:ext cx="68580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rgbClr val="7030A0"/>
                </a:solidFill>
                <a:latin typeface="Poppydot" charset="0"/>
              </a:rPr>
              <a:t>Victoria</a:t>
            </a:r>
            <a:r>
              <a:rPr lang="es-MX" dirty="0" smtClean="0">
                <a:latin typeface="Poppydot" charset="0"/>
              </a:rPr>
              <a:t> </a:t>
            </a:r>
            <a:r>
              <a:rPr lang="es-MX" dirty="0" smtClean="0">
                <a:solidFill>
                  <a:srgbClr val="FF0000"/>
                </a:solidFill>
                <a:latin typeface="Poppydot" charset="0"/>
              </a:rPr>
              <a:t>Maricela </a:t>
            </a:r>
          </a:p>
          <a:p>
            <a:pPr>
              <a:lnSpc>
                <a:spcPct val="150000"/>
              </a:lnSpc>
            </a:pPr>
            <a:r>
              <a:rPr lang="es-MX" dirty="0" smtClean="0">
                <a:solidFill>
                  <a:srgbClr val="00B050"/>
                </a:solidFill>
                <a:latin typeface="Poppydot" charset="0"/>
              </a:rPr>
              <a:t>alvarez</a:t>
            </a:r>
            <a:r>
              <a:rPr lang="es-MX" dirty="0" smtClean="0">
                <a:latin typeface="Poppydot" charset="0"/>
              </a:rPr>
              <a:t> </a:t>
            </a: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Poppydot" charset="0"/>
              </a:rPr>
              <a:t>Gonzalez</a:t>
            </a:r>
          </a:p>
          <a:p>
            <a:pPr>
              <a:lnSpc>
                <a:spcPct val="150000"/>
              </a:lnSpc>
            </a:pPr>
            <a:endParaRPr lang="es-MX" dirty="0" smtClean="0">
              <a:solidFill>
                <a:schemeClr val="tx2">
                  <a:lumMod val="50000"/>
                </a:schemeClr>
              </a:solidFill>
              <a:latin typeface="Poppydot" charset="0"/>
            </a:endParaRPr>
          </a:p>
          <a:p>
            <a:pPr algn="ctr"/>
            <a:endParaRPr lang="es-MX" dirty="0" smtClean="0">
              <a:solidFill>
                <a:schemeClr val="bg1"/>
              </a:solidFill>
              <a:latin typeface="Poppydot" charset="0"/>
            </a:endParaRP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Poppydot" charset="0"/>
              </a:rPr>
              <a:t>3° B     </a:t>
            </a:r>
          </a:p>
          <a:p>
            <a:endParaRPr lang="es-MX" dirty="0" smtClean="0">
              <a:latin typeface="Poppydot" charset="0"/>
            </a:endParaRPr>
          </a:p>
          <a:p>
            <a:endParaRPr lang="es-MX" dirty="0" smtClean="0">
              <a:latin typeface="Poppydot" charset="0"/>
            </a:endParaRPr>
          </a:p>
          <a:p>
            <a:r>
              <a:rPr lang="es-MX" dirty="0" smtClean="0">
                <a:latin typeface="Poppydot" charset="0"/>
              </a:rPr>
              <a:t>Vamos a  investigar.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 </a:t>
            </a:r>
            <a:endParaRPr lang="es-ES" dirty="0"/>
          </a:p>
        </p:txBody>
      </p:sp>
      <p:pic>
        <p:nvPicPr>
          <p:cNvPr id="12" name="11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571612"/>
            <a:ext cx="6215106" cy="4320538"/>
          </a:xfrm>
        </p:spPr>
      </p:pic>
      <p:pic>
        <p:nvPicPr>
          <p:cNvPr id="4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1928802"/>
            <a:ext cx="521497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Poppydot" pitchFamily="66" charset="0"/>
              </a:rPr>
              <a:t>C</a:t>
            </a:r>
            <a:r>
              <a:rPr lang="es-MX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Poppydot" pitchFamily="66" charset="0"/>
              </a:rPr>
              <a:t>R</a:t>
            </a:r>
            <a:r>
              <a:rPr lang="es-MX" b="1" spc="50" dirty="0" smtClean="0">
                <a:ln w="11430"/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Poppydot" pitchFamily="66" charset="0"/>
              </a:rPr>
              <a:t>ED</a:t>
            </a:r>
            <a:r>
              <a:rPr lang="es-MX" b="1" spc="5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Poppydot" pitchFamily="66" charset="0"/>
              </a:rPr>
              <a:t>IT</a:t>
            </a:r>
            <a:r>
              <a:rPr lang="es-MX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Poppydot" pitchFamily="66" charset="0"/>
              </a:rPr>
              <a:t>OS</a:t>
            </a:r>
            <a:endParaRPr lang="es-ES" b="1" spc="50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Poppydo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Tipos de letras</a:t>
            </a:r>
            <a:br>
              <a:rPr lang="es-MX" dirty="0" smtClean="0"/>
            </a:br>
            <a:r>
              <a:rPr lang="es-MX" dirty="0" smtClean="0">
                <a:hlinkClick r:id="rId2"/>
              </a:rPr>
              <a:t>http://dafont.com</a:t>
            </a:r>
            <a:r>
              <a:rPr lang="es-MX" dirty="0" smtClean="0"/>
              <a:t>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357166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solidFill>
                  <a:srgbClr val="92D050"/>
                </a:solidFill>
                <a:latin typeface="Showcard Gothic" pitchFamily="82" charset="0"/>
              </a:rPr>
              <a:t>Vamos </a:t>
            </a:r>
            <a:r>
              <a:rPr lang="es-MX" sz="8000" dirty="0" smtClean="0">
                <a:latin typeface="Showcard Gothic" pitchFamily="82" charset="0"/>
              </a:rPr>
              <a:t>    </a:t>
            </a:r>
            <a:r>
              <a:rPr lang="es-MX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itchFamily="82" charset="0"/>
              </a:rPr>
              <a:t>a </a:t>
            </a:r>
            <a:r>
              <a:rPr lang="es-MX" sz="8000" dirty="0" smtClean="0">
                <a:solidFill>
                  <a:srgbClr val="0070C0"/>
                </a:solidFill>
                <a:latin typeface="Showcard Gothic" pitchFamily="82" charset="0"/>
              </a:rPr>
              <a:t>investigar</a:t>
            </a:r>
            <a:endParaRPr lang="es-ES" sz="8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pic>
        <p:nvPicPr>
          <p:cNvPr id="3" name="2 Imagen" descr="investigad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8889" y="3571876"/>
            <a:ext cx="3288889" cy="2463492"/>
          </a:xfrm>
          <a:prstGeom prst="rect">
            <a:avLst/>
          </a:prstGeom>
        </p:spPr>
      </p:pic>
      <p:pic>
        <p:nvPicPr>
          <p:cNvPr id="4" name="3 Imagen" descr="investigADO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3500438"/>
            <a:ext cx="3288889" cy="246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86 -0.00092 L 0.4298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/>
          <a:lstStyle/>
          <a:p>
            <a:r>
              <a:rPr lang="es-MX" dirty="0" smtClean="0"/>
              <a:t>Introducción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ES" dirty="0"/>
          </a:p>
        </p:txBody>
      </p:sp>
      <p:pic>
        <p:nvPicPr>
          <p:cNvPr id="5" name="11 Marcador de contenido" descr="Sin tí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571612"/>
            <a:ext cx="6215106" cy="4320538"/>
          </a:xfrm>
          <a:prstGeom prst="rect">
            <a:avLst/>
          </a:prstGeom>
        </p:spPr>
      </p:pic>
      <p:pic>
        <p:nvPicPr>
          <p:cNvPr id="6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1928802"/>
            <a:ext cx="5214974" cy="30003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 Principal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-3571932" y="1357298"/>
            <a:ext cx="2928958" cy="164307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2" action="ppaction://hlinksldjump"/>
              </a:rPr>
              <a:t>Rectángulo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5" name="4 Estrella de 5 puntas"/>
          <p:cNvSpPr/>
          <p:nvPr/>
        </p:nvSpPr>
        <p:spPr>
          <a:xfrm>
            <a:off x="5429256" y="-2571768"/>
            <a:ext cx="3071834" cy="2571768"/>
          </a:xfrm>
          <a:prstGeom prst="star5">
            <a:avLst>
              <a:gd name="adj" fmla="val 18359"/>
              <a:gd name="hf" fmla="val 105146"/>
              <a:gd name="vf" fmla="val 11055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3" action="ppaction://hlinksldjump"/>
              </a:rPr>
              <a:t>Estrella</a:t>
            </a:r>
            <a:endParaRPr lang="es-ES" dirty="0"/>
          </a:p>
        </p:txBody>
      </p:sp>
      <p:sp>
        <p:nvSpPr>
          <p:cNvPr id="7" name="6 Elipse">
            <a:hlinkClick r:id="rId4" action="ppaction://hlinksldjump"/>
          </p:cNvPr>
          <p:cNvSpPr/>
          <p:nvPr/>
        </p:nvSpPr>
        <p:spPr>
          <a:xfrm>
            <a:off x="-3571932" y="4571984"/>
            <a:ext cx="2214578" cy="2286016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Circulo </a:t>
            </a:r>
            <a:endParaRPr lang="es-ES" dirty="0"/>
          </a:p>
        </p:txBody>
      </p:sp>
      <p:sp>
        <p:nvSpPr>
          <p:cNvPr id="8" name="7 Triángulo isósceles">
            <a:hlinkClick r:id="rId5" action="ppaction://hlinksldjump"/>
          </p:cNvPr>
          <p:cNvSpPr/>
          <p:nvPr/>
        </p:nvSpPr>
        <p:spPr>
          <a:xfrm>
            <a:off x="9786974" y="3429000"/>
            <a:ext cx="2571768" cy="2286016"/>
          </a:xfrm>
          <a:prstGeom prst="triangle">
            <a:avLst/>
          </a:prstGeom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Triangulo.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4314E-7 L 0.07101 0.43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04314 L -0.45886 0.074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5629E-6 L 0.44687 0.03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331E-6 L 0.45087 -0.0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etra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Rectángulo 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85720" y="1285860"/>
            <a:ext cx="2928958" cy="164307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2" action="ppaction://hlinksldjump"/>
              </a:rPr>
              <a:t>Rectángulo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4" name="3 Llamada de flecha hacia arriba">
            <a:hlinkClick r:id="rId3" action="ppaction://hlinksldjump"/>
          </p:cNvPr>
          <p:cNvSpPr/>
          <p:nvPr/>
        </p:nvSpPr>
        <p:spPr>
          <a:xfrm>
            <a:off x="6500826" y="4643446"/>
            <a:ext cx="1785918" cy="19288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Estrella </a:t>
            </a:r>
            <a:endParaRPr lang="es-ES" dirty="0"/>
          </a:p>
        </p:txBody>
      </p:sp>
      <p:sp>
        <p:nvSpPr>
          <p:cNvPr id="3" name="2 Estrella de 5 puntas"/>
          <p:cNvSpPr/>
          <p:nvPr/>
        </p:nvSpPr>
        <p:spPr>
          <a:xfrm>
            <a:off x="357158" y="1214422"/>
            <a:ext cx="3071834" cy="2571768"/>
          </a:xfrm>
          <a:prstGeom prst="star5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2" action="ppaction://hlinksldjump"/>
              </a:rPr>
              <a:t>Estrella</a:t>
            </a:r>
            <a:endParaRPr lang="es-ES" dirty="0"/>
          </a:p>
        </p:txBody>
      </p:sp>
      <p:sp>
        <p:nvSpPr>
          <p:cNvPr id="4" name="3 Llamada de flecha hacia arriba">
            <a:hlinkClick r:id="rId3" action="ppaction://hlinksldjump"/>
          </p:cNvPr>
          <p:cNvSpPr/>
          <p:nvPr/>
        </p:nvSpPr>
        <p:spPr>
          <a:xfrm>
            <a:off x="6500826" y="4643446"/>
            <a:ext cx="1785918" cy="19288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Circulo </a:t>
            </a:r>
            <a:endParaRPr lang="es-ES" dirty="0"/>
          </a:p>
        </p:txBody>
      </p:sp>
      <p:sp>
        <p:nvSpPr>
          <p:cNvPr id="3" name="2 Llamada de flecha hacia arriba">
            <a:hlinkClick r:id="rId2" action="ppaction://hlinksldjump"/>
          </p:cNvPr>
          <p:cNvSpPr/>
          <p:nvPr/>
        </p:nvSpPr>
        <p:spPr>
          <a:xfrm>
            <a:off x="6500826" y="4643446"/>
            <a:ext cx="1785918" cy="19288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714348" y="1285860"/>
            <a:ext cx="2214578" cy="2286016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Circulo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Triangulo </a:t>
            </a:r>
            <a:endParaRPr lang="es-ES" dirty="0"/>
          </a:p>
        </p:txBody>
      </p:sp>
      <p:sp>
        <p:nvSpPr>
          <p:cNvPr id="3" name="2 Llamada de flecha hacia arriba">
            <a:hlinkClick r:id="rId2" action="ppaction://hlinksldjump"/>
          </p:cNvPr>
          <p:cNvSpPr/>
          <p:nvPr/>
        </p:nvSpPr>
        <p:spPr>
          <a:xfrm>
            <a:off x="6500826" y="4643446"/>
            <a:ext cx="1785918" cy="19288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 </a:t>
            </a:r>
            <a:endParaRPr lang="es-ES" dirty="0"/>
          </a:p>
        </p:txBody>
      </p:sp>
      <p:sp>
        <p:nvSpPr>
          <p:cNvPr id="4" name="3 Triángulo isósceles">
            <a:hlinkClick r:id="rId3" action="ppaction://hlinksldjump"/>
          </p:cNvPr>
          <p:cNvSpPr/>
          <p:nvPr/>
        </p:nvSpPr>
        <p:spPr>
          <a:xfrm>
            <a:off x="714348" y="1142984"/>
            <a:ext cx="2571768" cy="2286016"/>
          </a:xfrm>
          <a:prstGeom prst="triangle">
            <a:avLst/>
          </a:prstGeom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Triangulo.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44</Words>
  <Application>Microsoft Office PowerPoint</Application>
  <PresentationFormat>Presentación en pantalla (4:3)</PresentationFormat>
  <Paragraphs>34</Paragraphs>
  <Slides>12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Poppydot</vt:lpstr>
      <vt:lpstr>Calibri</vt:lpstr>
      <vt:lpstr>Showcard Gothic</vt:lpstr>
      <vt:lpstr>Tema de Office</vt:lpstr>
      <vt:lpstr>Diapositiva 1</vt:lpstr>
      <vt:lpstr>Diapositiva 2</vt:lpstr>
      <vt:lpstr>Introducción </vt:lpstr>
      <vt:lpstr>Menú Principal </vt:lpstr>
      <vt:lpstr>Diapositiva 5</vt:lpstr>
      <vt:lpstr>Rectángulo </vt:lpstr>
      <vt:lpstr>Estrella </vt:lpstr>
      <vt:lpstr>Circulo </vt:lpstr>
      <vt:lpstr>Triangulo </vt:lpstr>
      <vt:lpstr>Video </vt:lpstr>
      <vt:lpstr>   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27</cp:revision>
  <dcterms:created xsi:type="dcterms:W3CDTF">2012-09-10T04:31:55Z</dcterms:created>
  <dcterms:modified xsi:type="dcterms:W3CDTF">2012-12-12T19:47:23Z</dcterms:modified>
</cp:coreProperties>
</file>