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1"/>
  </p:notesMasterIdLst>
  <p:sldIdLst>
    <p:sldId id="258" r:id="rId2"/>
    <p:sldId id="257" r:id="rId3"/>
    <p:sldId id="260" r:id="rId4"/>
    <p:sldId id="261" r:id="rId5"/>
    <p:sldId id="262" r:id="rId6"/>
    <p:sldId id="263" r:id="rId7"/>
    <p:sldId id="264" r:id="rId8"/>
    <p:sldId id="265" r:id="rId9"/>
    <p:sldId id="259"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966FF"/>
    <a:srgbClr val="952B79"/>
    <a:srgbClr val="0CB40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476" y="-3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FD54F6-F910-4DC3-BD4F-9EE142E2BC3F}" type="datetimeFigureOut">
              <a:rPr lang="es-ES" smtClean="0"/>
              <a:pPr/>
              <a:t>26/11/2012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634E32-EA1A-4791-AF4B-AFE869BC96AB}"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8634E32-EA1A-4791-AF4B-AFE869BC96AB}" type="slidenum">
              <a:rPr lang="es-ES" smtClean="0"/>
              <a:pPr/>
              <a:t>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3DA6B2B5-2C25-4C40-AFAA-FEF592A58894}" type="datetimeFigureOut">
              <a:rPr lang="es-ES" smtClean="0"/>
              <a:pPr/>
              <a:t>26/11/2012</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2D2397EA-E00F-4B78-BA13-B2D17BF059E4}"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DA6B2B5-2C25-4C40-AFAA-FEF592A58894}" type="datetimeFigureOut">
              <a:rPr lang="es-ES" smtClean="0"/>
              <a:pPr/>
              <a:t>26/11/2012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2397EA-E00F-4B78-BA13-B2D17BF059E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DA6B2B5-2C25-4C40-AFAA-FEF592A58894}" type="datetimeFigureOut">
              <a:rPr lang="es-ES" smtClean="0"/>
              <a:pPr/>
              <a:t>26/11/2012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2397EA-E00F-4B78-BA13-B2D17BF059E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3DA6B2B5-2C25-4C40-AFAA-FEF592A58894}" type="datetimeFigureOut">
              <a:rPr lang="es-ES" smtClean="0"/>
              <a:pPr/>
              <a:t>26/11/2012</a:t>
            </a:fld>
            <a:endParaRPr lang="es-ES"/>
          </a:p>
        </p:txBody>
      </p:sp>
      <p:sp>
        <p:nvSpPr>
          <p:cNvPr id="9" name="8 Marcador de número de diapositiva"/>
          <p:cNvSpPr>
            <a:spLocks noGrp="1"/>
          </p:cNvSpPr>
          <p:nvPr>
            <p:ph type="sldNum" sz="quarter" idx="15"/>
          </p:nvPr>
        </p:nvSpPr>
        <p:spPr/>
        <p:txBody>
          <a:bodyPr rtlCol="0"/>
          <a:lstStyle/>
          <a:p>
            <a:fld id="{2D2397EA-E00F-4B78-BA13-B2D17BF059E4}"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3DA6B2B5-2C25-4C40-AFAA-FEF592A58894}" type="datetimeFigureOut">
              <a:rPr lang="es-ES" smtClean="0"/>
              <a:pPr/>
              <a:t>26/11/2012</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2D2397EA-E00F-4B78-BA13-B2D17BF059E4}"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3DA6B2B5-2C25-4C40-AFAA-FEF592A58894}" type="datetimeFigureOut">
              <a:rPr lang="es-ES" smtClean="0"/>
              <a:pPr/>
              <a:t>26/11/2012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D2397EA-E00F-4B78-BA13-B2D17BF059E4}"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3DA6B2B5-2C25-4C40-AFAA-FEF592A58894}" type="datetimeFigureOut">
              <a:rPr lang="es-ES" smtClean="0"/>
              <a:pPr/>
              <a:t>26/11/2012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D2397EA-E00F-4B78-BA13-B2D17BF059E4}"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3DA6B2B5-2C25-4C40-AFAA-FEF592A58894}" type="datetimeFigureOut">
              <a:rPr lang="es-ES" smtClean="0"/>
              <a:pPr/>
              <a:t>26/11/2012</a:t>
            </a:fld>
            <a:endParaRPr lang="es-ES"/>
          </a:p>
        </p:txBody>
      </p:sp>
      <p:sp>
        <p:nvSpPr>
          <p:cNvPr id="7" name="6 Marcador de número de diapositiva"/>
          <p:cNvSpPr>
            <a:spLocks noGrp="1"/>
          </p:cNvSpPr>
          <p:nvPr>
            <p:ph type="sldNum" sz="quarter" idx="11"/>
          </p:nvPr>
        </p:nvSpPr>
        <p:spPr/>
        <p:txBody>
          <a:bodyPr rtlCol="0"/>
          <a:lstStyle/>
          <a:p>
            <a:fld id="{2D2397EA-E00F-4B78-BA13-B2D17BF059E4}"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DA6B2B5-2C25-4C40-AFAA-FEF592A58894}" type="datetimeFigureOut">
              <a:rPr lang="es-ES" smtClean="0"/>
              <a:pPr/>
              <a:t>26/11/2012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D2397EA-E00F-4B78-BA13-B2D17BF059E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3DA6B2B5-2C25-4C40-AFAA-FEF592A58894}" type="datetimeFigureOut">
              <a:rPr lang="es-ES" smtClean="0"/>
              <a:pPr/>
              <a:t>26/11/2012</a:t>
            </a:fld>
            <a:endParaRPr lang="es-ES"/>
          </a:p>
        </p:txBody>
      </p:sp>
      <p:sp>
        <p:nvSpPr>
          <p:cNvPr id="22" name="21 Marcador de número de diapositiva"/>
          <p:cNvSpPr>
            <a:spLocks noGrp="1"/>
          </p:cNvSpPr>
          <p:nvPr>
            <p:ph type="sldNum" sz="quarter" idx="15"/>
          </p:nvPr>
        </p:nvSpPr>
        <p:spPr/>
        <p:txBody>
          <a:bodyPr rtlCol="0"/>
          <a:lstStyle/>
          <a:p>
            <a:fld id="{2D2397EA-E00F-4B78-BA13-B2D17BF059E4}"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3DA6B2B5-2C25-4C40-AFAA-FEF592A58894}" type="datetimeFigureOut">
              <a:rPr lang="es-ES" smtClean="0"/>
              <a:pPr/>
              <a:t>26/11/2012</a:t>
            </a:fld>
            <a:endParaRPr lang="es-ES"/>
          </a:p>
        </p:txBody>
      </p:sp>
      <p:sp>
        <p:nvSpPr>
          <p:cNvPr id="18" name="17 Marcador de número de diapositiva"/>
          <p:cNvSpPr>
            <a:spLocks noGrp="1"/>
          </p:cNvSpPr>
          <p:nvPr>
            <p:ph type="sldNum" sz="quarter" idx="11"/>
          </p:nvPr>
        </p:nvSpPr>
        <p:spPr/>
        <p:txBody>
          <a:bodyPr rtlCol="0"/>
          <a:lstStyle/>
          <a:p>
            <a:fld id="{2D2397EA-E00F-4B78-BA13-B2D17BF059E4}"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DA6B2B5-2C25-4C40-AFAA-FEF592A58894}" type="datetimeFigureOut">
              <a:rPr lang="es-ES" smtClean="0"/>
              <a:pPr/>
              <a:t>26/11/2012</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D2397EA-E00F-4B78-BA13-B2D17BF059E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gif"/><Relationship Id="rId1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6.gif"/><Relationship Id="rId12" Type="http://schemas.openxmlformats.org/officeDocument/2006/relationships/image" Target="../media/image11.gif"/><Relationship Id="rId17" Type="http://schemas.openxmlformats.org/officeDocument/2006/relationships/image" Target="../media/image16.png"/><Relationship Id="rId2" Type="http://schemas.openxmlformats.org/officeDocument/2006/relationships/slideLayout" Target="../slideLayouts/slideLayout6.xml"/><Relationship Id="rId16" Type="http://schemas.openxmlformats.org/officeDocument/2006/relationships/image" Target="../media/image15.png"/><Relationship Id="rId1" Type="http://schemas.openxmlformats.org/officeDocument/2006/relationships/audio" Target="../media/audio1.wav"/><Relationship Id="rId6" Type="http://schemas.openxmlformats.org/officeDocument/2006/relationships/image" Target="../media/image5.gif"/><Relationship Id="rId11" Type="http://schemas.openxmlformats.org/officeDocument/2006/relationships/image" Target="../media/image10.gif"/><Relationship Id="rId5" Type="http://schemas.openxmlformats.org/officeDocument/2006/relationships/image" Target="../media/image4.gif"/><Relationship Id="rId15" Type="http://schemas.openxmlformats.org/officeDocument/2006/relationships/image" Target="../media/image14.png"/><Relationship Id="rId10" Type="http://schemas.openxmlformats.org/officeDocument/2006/relationships/image" Target="../media/image9.gif"/><Relationship Id="rId4" Type="http://schemas.openxmlformats.org/officeDocument/2006/relationships/image" Target="../media/image3.gif"/><Relationship Id="rId9" Type="http://schemas.openxmlformats.org/officeDocument/2006/relationships/image" Target="../media/image8.gif"/><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slide" Target="slide5.xml"/><Relationship Id="rId3" Type="http://schemas.openxmlformats.org/officeDocument/2006/relationships/audio" Target="../media/audio2.wav"/><Relationship Id="rId7" Type="http://schemas.openxmlformats.org/officeDocument/2006/relationships/slide" Target="slide8.xml"/><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slide" Target="slide6.xml"/><Relationship Id="rId5" Type="http://schemas.openxmlformats.org/officeDocument/2006/relationships/audio" Target="../media/audio4.wav"/><Relationship Id="rId10" Type="http://schemas.openxmlformats.org/officeDocument/2006/relationships/image" Target="../media/image22.gif"/><Relationship Id="rId4" Type="http://schemas.openxmlformats.org/officeDocument/2006/relationships/audio" Target="../media/audio3.wav"/><Relationship Id="rId9" Type="http://schemas.openxmlformats.org/officeDocument/2006/relationships/slide" Target="slide7.xml"/><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24 Imagen" descr="dia_madre_01.jpg"/>
          <p:cNvPicPr>
            <a:picLocks noChangeAspect="1"/>
          </p:cNvPicPr>
          <p:nvPr/>
        </p:nvPicPr>
        <p:blipFill>
          <a:blip r:embed="rId3" cstate="print"/>
          <a:stretch>
            <a:fillRect/>
          </a:stretch>
        </p:blipFill>
        <p:spPr>
          <a:xfrm>
            <a:off x="0" y="0"/>
            <a:ext cx="9144000" cy="6858000"/>
          </a:xfrm>
          <a:prstGeom prst="rect">
            <a:avLst/>
          </a:prstGeom>
        </p:spPr>
      </p:pic>
      <p:pic>
        <p:nvPicPr>
          <p:cNvPr id="6" name="5 Imagen" descr="b.gif"/>
          <p:cNvPicPr>
            <a:picLocks noChangeAspect="1"/>
          </p:cNvPicPr>
          <p:nvPr/>
        </p:nvPicPr>
        <p:blipFill>
          <a:blip r:embed="rId4" cstate="print"/>
          <a:stretch>
            <a:fillRect/>
          </a:stretch>
        </p:blipFill>
        <p:spPr>
          <a:xfrm>
            <a:off x="2267744" y="1772816"/>
            <a:ext cx="792088" cy="1171575"/>
          </a:xfrm>
          <a:prstGeom prst="rect">
            <a:avLst/>
          </a:prstGeom>
        </p:spPr>
      </p:pic>
      <p:pic>
        <p:nvPicPr>
          <p:cNvPr id="7" name="Picture 2" descr="C:\Documents and Settings\Berenice Terrazas\Mis documentos\e.gif"/>
          <p:cNvPicPr>
            <a:picLocks noChangeAspect="1" noChangeArrowheads="1" noCrop="1"/>
          </p:cNvPicPr>
          <p:nvPr/>
        </p:nvPicPr>
        <p:blipFill>
          <a:blip r:embed="rId5" cstate="print"/>
          <a:srcRect/>
          <a:stretch>
            <a:fillRect/>
          </a:stretch>
        </p:blipFill>
        <p:spPr bwMode="auto">
          <a:xfrm>
            <a:off x="3131840" y="1772816"/>
            <a:ext cx="648072" cy="1171575"/>
          </a:xfrm>
          <a:prstGeom prst="rect">
            <a:avLst/>
          </a:prstGeom>
          <a:noFill/>
        </p:spPr>
      </p:pic>
      <p:pic>
        <p:nvPicPr>
          <p:cNvPr id="8" name="Picture 3" descr="C:\Documents and Settings\Berenice Terrazas\Mis documentos\r.gif"/>
          <p:cNvPicPr>
            <a:picLocks noChangeAspect="1" noChangeArrowheads="1" noCrop="1"/>
          </p:cNvPicPr>
          <p:nvPr/>
        </p:nvPicPr>
        <p:blipFill>
          <a:blip r:embed="rId6" cstate="print"/>
          <a:srcRect/>
          <a:stretch>
            <a:fillRect/>
          </a:stretch>
        </p:blipFill>
        <p:spPr bwMode="auto">
          <a:xfrm>
            <a:off x="3779912" y="1772816"/>
            <a:ext cx="648072" cy="1171575"/>
          </a:xfrm>
          <a:prstGeom prst="rect">
            <a:avLst/>
          </a:prstGeom>
          <a:noFill/>
        </p:spPr>
      </p:pic>
      <p:pic>
        <p:nvPicPr>
          <p:cNvPr id="9" name="Picture 2" descr="C:\Documents and Settings\Berenice Terrazas\Mis documentos\e.gif"/>
          <p:cNvPicPr>
            <a:picLocks noChangeAspect="1" noChangeArrowheads="1" noCrop="1"/>
          </p:cNvPicPr>
          <p:nvPr/>
        </p:nvPicPr>
        <p:blipFill>
          <a:blip r:embed="rId5" cstate="print"/>
          <a:srcRect/>
          <a:stretch>
            <a:fillRect/>
          </a:stretch>
        </p:blipFill>
        <p:spPr bwMode="auto">
          <a:xfrm>
            <a:off x="4499992" y="1772816"/>
            <a:ext cx="648072" cy="1171575"/>
          </a:xfrm>
          <a:prstGeom prst="rect">
            <a:avLst/>
          </a:prstGeom>
          <a:noFill/>
        </p:spPr>
      </p:pic>
      <p:pic>
        <p:nvPicPr>
          <p:cNvPr id="10" name="Picture 4" descr="C:\Documents and Settings\Berenice Terrazas\Mis documentos\n.gif"/>
          <p:cNvPicPr>
            <a:picLocks noChangeAspect="1" noChangeArrowheads="1" noCrop="1"/>
          </p:cNvPicPr>
          <p:nvPr/>
        </p:nvPicPr>
        <p:blipFill>
          <a:blip r:embed="rId7" cstate="print"/>
          <a:srcRect/>
          <a:stretch>
            <a:fillRect/>
          </a:stretch>
        </p:blipFill>
        <p:spPr bwMode="auto">
          <a:xfrm>
            <a:off x="5148064" y="1772816"/>
            <a:ext cx="609600" cy="1171575"/>
          </a:xfrm>
          <a:prstGeom prst="rect">
            <a:avLst/>
          </a:prstGeom>
          <a:noFill/>
        </p:spPr>
      </p:pic>
      <p:pic>
        <p:nvPicPr>
          <p:cNvPr id="11" name="Picture 5" descr="C:\Documents and Settings\Berenice Terrazas\Mis documentos\i.gif"/>
          <p:cNvPicPr>
            <a:picLocks noChangeAspect="1" noChangeArrowheads="1" noCrop="1"/>
          </p:cNvPicPr>
          <p:nvPr/>
        </p:nvPicPr>
        <p:blipFill>
          <a:blip r:embed="rId8" cstate="print"/>
          <a:srcRect/>
          <a:stretch>
            <a:fillRect/>
          </a:stretch>
        </p:blipFill>
        <p:spPr bwMode="auto">
          <a:xfrm>
            <a:off x="5796136" y="1772816"/>
            <a:ext cx="609600" cy="1171575"/>
          </a:xfrm>
          <a:prstGeom prst="rect">
            <a:avLst/>
          </a:prstGeom>
          <a:noFill/>
        </p:spPr>
      </p:pic>
      <p:pic>
        <p:nvPicPr>
          <p:cNvPr id="12" name="Picture 6" descr="C:\Documents and Settings\Berenice Terrazas\Mis documentos\c.gif"/>
          <p:cNvPicPr>
            <a:picLocks noChangeAspect="1" noChangeArrowheads="1" noCrop="1"/>
          </p:cNvPicPr>
          <p:nvPr/>
        </p:nvPicPr>
        <p:blipFill>
          <a:blip r:embed="rId9" cstate="print"/>
          <a:srcRect/>
          <a:stretch>
            <a:fillRect/>
          </a:stretch>
        </p:blipFill>
        <p:spPr bwMode="auto">
          <a:xfrm>
            <a:off x="6444208" y="1772816"/>
            <a:ext cx="609600" cy="1171575"/>
          </a:xfrm>
          <a:prstGeom prst="rect">
            <a:avLst/>
          </a:prstGeom>
          <a:noFill/>
        </p:spPr>
      </p:pic>
      <p:pic>
        <p:nvPicPr>
          <p:cNvPr id="13" name="Picture 2" descr="C:\Documents and Settings\Berenice Terrazas\Mis documentos\e.gif"/>
          <p:cNvPicPr>
            <a:picLocks noChangeAspect="1" noChangeArrowheads="1" noCrop="1"/>
          </p:cNvPicPr>
          <p:nvPr/>
        </p:nvPicPr>
        <p:blipFill>
          <a:blip r:embed="rId5" cstate="print"/>
          <a:srcRect/>
          <a:stretch>
            <a:fillRect/>
          </a:stretch>
        </p:blipFill>
        <p:spPr bwMode="auto">
          <a:xfrm>
            <a:off x="7020272" y="1772816"/>
            <a:ext cx="648072" cy="1171575"/>
          </a:xfrm>
          <a:prstGeom prst="rect">
            <a:avLst/>
          </a:prstGeom>
          <a:noFill/>
        </p:spPr>
      </p:pic>
      <p:pic>
        <p:nvPicPr>
          <p:cNvPr id="14" name="13 Imagen" descr="t.gif"/>
          <p:cNvPicPr>
            <a:picLocks noChangeAspect="1"/>
          </p:cNvPicPr>
          <p:nvPr/>
        </p:nvPicPr>
        <p:blipFill>
          <a:blip r:embed="rId10" cstate="print"/>
          <a:stretch>
            <a:fillRect/>
          </a:stretch>
        </p:blipFill>
        <p:spPr>
          <a:xfrm>
            <a:off x="2339752" y="2996952"/>
            <a:ext cx="609600" cy="1171575"/>
          </a:xfrm>
          <a:prstGeom prst="rect">
            <a:avLst/>
          </a:prstGeom>
        </p:spPr>
      </p:pic>
      <p:pic>
        <p:nvPicPr>
          <p:cNvPr id="15" name="Picture 2" descr="C:\Documents and Settings\Berenice Terrazas\Mis documentos\e.gif"/>
          <p:cNvPicPr>
            <a:picLocks noChangeAspect="1" noChangeArrowheads="1" noCrop="1"/>
          </p:cNvPicPr>
          <p:nvPr/>
        </p:nvPicPr>
        <p:blipFill>
          <a:blip r:embed="rId5" cstate="print"/>
          <a:srcRect/>
          <a:stretch>
            <a:fillRect/>
          </a:stretch>
        </p:blipFill>
        <p:spPr bwMode="auto">
          <a:xfrm>
            <a:off x="2915816" y="2996952"/>
            <a:ext cx="648072" cy="1171575"/>
          </a:xfrm>
          <a:prstGeom prst="rect">
            <a:avLst/>
          </a:prstGeom>
          <a:noFill/>
        </p:spPr>
      </p:pic>
      <p:pic>
        <p:nvPicPr>
          <p:cNvPr id="16" name="Picture 3" descr="C:\Documents and Settings\Berenice Terrazas\Mis documentos\r.gif"/>
          <p:cNvPicPr>
            <a:picLocks noChangeAspect="1" noChangeArrowheads="1" noCrop="1"/>
          </p:cNvPicPr>
          <p:nvPr/>
        </p:nvPicPr>
        <p:blipFill>
          <a:blip r:embed="rId6" cstate="print"/>
          <a:srcRect/>
          <a:stretch>
            <a:fillRect/>
          </a:stretch>
        </p:blipFill>
        <p:spPr bwMode="auto">
          <a:xfrm>
            <a:off x="3563888" y="2996952"/>
            <a:ext cx="648072" cy="1171575"/>
          </a:xfrm>
          <a:prstGeom prst="rect">
            <a:avLst/>
          </a:prstGeom>
          <a:noFill/>
        </p:spPr>
      </p:pic>
      <p:pic>
        <p:nvPicPr>
          <p:cNvPr id="17" name="Picture 3" descr="C:\Documents and Settings\Berenice Terrazas\Mis documentos\r.gif"/>
          <p:cNvPicPr>
            <a:picLocks noChangeAspect="1" noChangeArrowheads="1" noCrop="1"/>
          </p:cNvPicPr>
          <p:nvPr/>
        </p:nvPicPr>
        <p:blipFill>
          <a:blip r:embed="rId6" cstate="print"/>
          <a:srcRect/>
          <a:stretch>
            <a:fillRect/>
          </a:stretch>
        </p:blipFill>
        <p:spPr bwMode="auto">
          <a:xfrm>
            <a:off x="4211960" y="2996952"/>
            <a:ext cx="648072" cy="1171575"/>
          </a:xfrm>
          <a:prstGeom prst="rect">
            <a:avLst/>
          </a:prstGeom>
          <a:noFill/>
        </p:spPr>
      </p:pic>
      <p:pic>
        <p:nvPicPr>
          <p:cNvPr id="18" name="Picture 7" descr="C:\Documents and Settings\Berenice Terrazas\Mis documentos\a.gif"/>
          <p:cNvPicPr>
            <a:picLocks noChangeAspect="1" noChangeArrowheads="1" noCrop="1"/>
          </p:cNvPicPr>
          <p:nvPr/>
        </p:nvPicPr>
        <p:blipFill>
          <a:blip r:embed="rId11" cstate="print"/>
          <a:srcRect/>
          <a:stretch>
            <a:fillRect/>
          </a:stretch>
        </p:blipFill>
        <p:spPr bwMode="auto">
          <a:xfrm>
            <a:off x="4932040" y="2996952"/>
            <a:ext cx="609600" cy="1171575"/>
          </a:xfrm>
          <a:prstGeom prst="rect">
            <a:avLst/>
          </a:prstGeom>
          <a:noFill/>
        </p:spPr>
      </p:pic>
      <p:pic>
        <p:nvPicPr>
          <p:cNvPr id="19" name="Picture 8" descr="C:\Documents and Settings\Berenice Terrazas\Mis documentos\z.gif"/>
          <p:cNvPicPr>
            <a:picLocks noChangeAspect="1" noChangeArrowheads="1" noCrop="1"/>
          </p:cNvPicPr>
          <p:nvPr/>
        </p:nvPicPr>
        <p:blipFill>
          <a:blip r:embed="rId12" cstate="print"/>
          <a:srcRect/>
          <a:stretch>
            <a:fillRect/>
          </a:stretch>
        </p:blipFill>
        <p:spPr bwMode="auto">
          <a:xfrm>
            <a:off x="5580112" y="2996952"/>
            <a:ext cx="609600" cy="1171575"/>
          </a:xfrm>
          <a:prstGeom prst="rect">
            <a:avLst/>
          </a:prstGeom>
          <a:noFill/>
        </p:spPr>
      </p:pic>
      <p:pic>
        <p:nvPicPr>
          <p:cNvPr id="20" name="Picture 7" descr="C:\Documents and Settings\Berenice Terrazas\Mis documentos\a.gif"/>
          <p:cNvPicPr>
            <a:picLocks noChangeAspect="1" noChangeArrowheads="1" noCrop="1"/>
          </p:cNvPicPr>
          <p:nvPr/>
        </p:nvPicPr>
        <p:blipFill>
          <a:blip r:embed="rId11" cstate="print"/>
          <a:srcRect/>
          <a:stretch>
            <a:fillRect/>
          </a:stretch>
        </p:blipFill>
        <p:spPr bwMode="auto">
          <a:xfrm>
            <a:off x="6228184" y="2996952"/>
            <a:ext cx="609600" cy="1171575"/>
          </a:xfrm>
          <a:prstGeom prst="rect">
            <a:avLst/>
          </a:prstGeom>
          <a:noFill/>
        </p:spPr>
      </p:pic>
      <p:pic>
        <p:nvPicPr>
          <p:cNvPr id="21" name="Picture 9" descr="C:\Documents and Settings\Berenice Terrazas\Mis documentos\s.gif"/>
          <p:cNvPicPr>
            <a:picLocks noChangeAspect="1" noChangeArrowheads="1" noCrop="1"/>
          </p:cNvPicPr>
          <p:nvPr/>
        </p:nvPicPr>
        <p:blipFill>
          <a:blip r:embed="rId13" cstate="print"/>
          <a:srcRect/>
          <a:stretch>
            <a:fillRect/>
          </a:stretch>
        </p:blipFill>
        <p:spPr bwMode="auto">
          <a:xfrm>
            <a:off x="6876256" y="2996952"/>
            <a:ext cx="609600" cy="1171575"/>
          </a:xfrm>
          <a:prstGeom prst="rect">
            <a:avLst/>
          </a:prstGeom>
          <a:noFill/>
        </p:spPr>
      </p:pic>
      <p:sp>
        <p:nvSpPr>
          <p:cNvPr id="22" name="21 Título"/>
          <p:cNvSpPr>
            <a:spLocks noGrp="1"/>
          </p:cNvSpPr>
          <p:nvPr>
            <p:ph type="title"/>
          </p:nvPr>
        </p:nvSpPr>
        <p:spPr>
          <a:xfrm>
            <a:off x="1835696" y="5715000"/>
            <a:ext cx="8229600" cy="1143000"/>
          </a:xfrm>
        </p:spPr>
        <p:txBody>
          <a:bodyPr/>
          <a:lstStyle/>
          <a:p>
            <a:r>
              <a:rPr lang="es-MX" dirty="0" smtClean="0">
                <a:solidFill>
                  <a:srgbClr val="0CB40C"/>
                </a:solidFill>
                <a:latin typeface="SkinnyCapKick" pitchFamily="2" charset="0"/>
              </a:rPr>
              <a:t>E</a:t>
            </a:r>
            <a:r>
              <a:rPr lang="es-MX" dirty="0" smtClean="0">
                <a:solidFill>
                  <a:srgbClr val="FFFF00"/>
                </a:solidFill>
                <a:latin typeface="SkinnyCapKick" pitchFamily="2" charset="0"/>
              </a:rPr>
              <a:t>n</a:t>
            </a:r>
            <a:r>
              <a:rPr lang="es-MX" dirty="0" smtClean="0">
                <a:solidFill>
                  <a:srgbClr val="0CB40C"/>
                </a:solidFill>
                <a:latin typeface="SkinnyCapKick" pitchFamily="2" charset="0"/>
              </a:rPr>
              <a:t>e</a:t>
            </a:r>
            <a:r>
              <a:rPr lang="es-MX" dirty="0" smtClean="0">
                <a:solidFill>
                  <a:srgbClr val="FFFF00"/>
                </a:solidFill>
                <a:latin typeface="SkinnyCapKick" pitchFamily="2" charset="0"/>
              </a:rPr>
              <a:t>r</a:t>
            </a:r>
            <a:r>
              <a:rPr lang="es-MX" dirty="0" smtClean="0">
                <a:solidFill>
                  <a:srgbClr val="0CB40C"/>
                </a:solidFill>
                <a:latin typeface="SkinnyCapKick" pitchFamily="2" charset="0"/>
              </a:rPr>
              <a:t>o</a:t>
            </a:r>
            <a:r>
              <a:rPr lang="es-MX" dirty="0" smtClean="0">
                <a:solidFill>
                  <a:srgbClr val="0070C0"/>
                </a:solidFill>
                <a:latin typeface="SkinnyCapKick" pitchFamily="2" charset="0"/>
              </a:rPr>
              <a:t> </a:t>
            </a:r>
            <a:r>
              <a:rPr lang="es-MX" dirty="0" smtClean="0">
                <a:solidFill>
                  <a:srgbClr val="FFFF00"/>
                </a:solidFill>
                <a:latin typeface="SkinnyCapKick" pitchFamily="2" charset="0"/>
              </a:rPr>
              <a:t>2</a:t>
            </a:r>
            <a:r>
              <a:rPr lang="es-MX" dirty="0" smtClean="0">
                <a:solidFill>
                  <a:srgbClr val="0CB40C"/>
                </a:solidFill>
                <a:latin typeface="SkinnyCapKick" pitchFamily="2" charset="0"/>
              </a:rPr>
              <a:t>0</a:t>
            </a:r>
            <a:r>
              <a:rPr lang="es-MX" dirty="0" smtClean="0">
                <a:solidFill>
                  <a:srgbClr val="FFFF00"/>
                </a:solidFill>
                <a:latin typeface="SkinnyCapKick" pitchFamily="2" charset="0"/>
              </a:rPr>
              <a:t>1</a:t>
            </a:r>
            <a:r>
              <a:rPr lang="es-MX" dirty="0" smtClean="0">
                <a:solidFill>
                  <a:srgbClr val="0CB40C"/>
                </a:solidFill>
                <a:latin typeface="SkinnyCapKick" pitchFamily="2" charset="0"/>
              </a:rPr>
              <a:t>3</a:t>
            </a:r>
            <a:endParaRPr lang="es-ES" dirty="0">
              <a:solidFill>
                <a:srgbClr val="0CB40C"/>
              </a:solidFill>
              <a:latin typeface="SkinnyCapKick" pitchFamily="2" charset="0"/>
            </a:endParaRPr>
          </a:p>
        </p:txBody>
      </p:sp>
      <p:pic>
        <p:nvPicPr>
          <p:cNvPr id="15363" name="Picture 3"/>
          <p:cNvPicPr>
            <a:picLocks noChangeAspect="1" noChangeArrowheads="1"/>
          </p:cNvPicPr>
          <p:nvPr/>
        </p:nvPicPr>
        <p:blipFill>
          <a:blip r:embed="rId14" cstate="print"/>
          <a:srcRect/>
          <a:stretch>
            <a:fillRect/>
          </a:stretch>
        </p:blipFill>
        <p:spPr bwMode="auto">
          <a:xfrm>
            <a:off x="0" y="404664"/>
            <a:ext cx="2411760" cy="1944216"/>
          </a:xfrm>
          <a:prstGeom prst="rect">
            <a:avLst/>
          </a:prstGeom>
          <a:noFill/>
          <a:ln w="9525">
            <a:noFill/>
            <a:miter lim="800000"/>
            <a:headEnd/>
            <a:tailEnd/>
          </a:ln>
          <a:effectLst/>
        </p:spPr>
      </p:pic>
      <p:pic>
        <p:nvPicPr>
          <p:cNvPr id="27" name="26 Imagen" descr="Sin título-3.png"/>
          <p:cNvPicPr>
            <a:picLocks noChangeAspect="1"/>
          </p:cNvPicPr>
          <p:nvPr/>
        </p:nvPicPr>
        <p:blipFill>
          <a:blip r:embed="rId15" cstate="print"/>
          <a:stretch>
            <a:fillRect/>
          </a:stretch>
        </p:blipFill>
        <p:spPr>
          <a:xfrm>
            <a:off x="9144000" y="3933056"/>
            <a:ext cx="1647960" cy="1810634"/>
          </a:xfrm>
          <a:prstGeom prst="rect">
            <a:avLst/>
          </a:prstGeom>
        </p:spPr>
      </p:pic>
      <p:pic>
        <p:nvPicPr>
          <p:cNvPr id="28" name="27 Imagen" descr="Sin título-1 (2).png"/>
          <p:cNvPicPr>
            <a:picLocks noChangeAspect="1"/>
          </p:cNvPicPr>
          <p:nvPr/>
        </p:nvPicPr>
        <p:blipFill>
          <a:blip r:embed="rId16" cstate="print"/>
          <a:stretch>
            <a:fillRect/>
          </a:stretch>
        </p:blipFill>
        <p:spPr>
          <a:xfrm>
            <a:off x="6228184" y="4005064"/>
            <a:ext cx="1499719" cy="2020674"/>
          </a:xfrm>
          <a:prstGeom prst="rect">
            <a:avLst/>
          </a:prstGeom>
        </p:spPr>
      </p:pic>
      <p:pic>
        <p:nvPicPr>
          <p:cNvPr id="29" name="28 Imagen" descr="Sin título-2.png"/>
          <p:cNvPicPr>
            <a:picLocks noChangeAspect="1"/>
          </p:cNvPicPr>
          <p:nvPr/>
        </p:nvPicPr>
        <p:blipFill>
          <a:blip r:embed="rId17" cstate="print"/>
          <a:stretch>
            <a:fillRect/>
          </a:stretch>
        </p:blipFill>
        <p:spPr>
          <a:xfrm>
            <a:off x="7654879" y="3861048"/>
            <a:ext cx="1489121" cy="2144824"/>
          </a:xfrm>
          <a:prstGeom prst="rect">
            <a:avLst/>
          </a:prstGeom>
        </p:spPr>
      </p:pic>
      <p:pic>
        <p:nvPicPr>
          <p:cNvPr id="31" name="audio.wav">
            <a:hlinkClick r:id="" action="ppaction://media"/>
          </p:cNvPr>
          <p:cNvPicPr>
            <a:picLocks noRot="1" noChangeAspect="1"/>
          </p:cNvPicPr>
          <p:nvPr>
            <a:wavAudioFile r:embed="rId1" name="audio.wav"/>
          </p:nvPr>
        </p:nvPicPr>
        <p:blipFill>
          <a:blip r:embed="rId18" cstate="print"/>
          <a:stretch>
            <a:fillRect/>
          </a:stretch>
        </p:blipFill>
        <p:spPr>
          <a:xfrm>
            <a:off x="10287040" y="1643050"/>
            <a:ext cx="304800" cy="30480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8.33333E-7 2.97897E-6 L -0.63316 -0.01063 " pathEditMode="relative" rAng="0" ptsTypes="AA">
                                      <p:cBhvr>
                                        <p:cTn id="6" dur="2000" fill="hold"/>
                                        <p:tgtEl>
                                          <p:spTgt spid="28"/>
                                        </p:tgtEl>
                                        <p:attrNameLst>
                                          <p:attrName>ppt_x</p:attrName>
                                          <p:attrName>ppt_y</p:attrName>
                                        </p:attrNameLst>
                                      </p:cBhvr>
                                      <p:rCtr x="-317" y="-5"/>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3.61111E-6 5.43101E-7 L -0.51302 0.00139 " pathEditMode="relative" rAng="0" ptsTypes="AA">
                                      <p:cBhvr>
                                        <p:cTn id="10" dur="2000" fill="hold"/>
                                        <p:tgtEl>
                                          <p:spTgt spid="29"/>
                                        </p:tgtEl>
                                        <p:attrNameLst>
                                          <p:attrName>ppt_x</p:attrName>
                                          <p:attrName>ppt_y</p:attrName>
                                        </p:attrNameLst>
                                      </p:cBhvr>
                                      <p:rCtr x="-257" y="1"/>
                                    </p:animMotion>
                                  </p:childTnLst>
                                </p:cTn>
                              </p:par>
                            </p:childTnLst>
                          </p:cTn>
                        </p:par>
                        <p:par>
                          <p:cTn id="11" fill="hold">
                            <p:stCondLst>
                              <p:cond delay="2000"/>
                            </p:stCondLst>
                            <p:childTnLst>
                              <p:par>
                                <p:cTn id="12" presetID="35" presetClass="path" presetSubtype="0" accel="50000" decel="50000" fill="hold" nodeType="afterEffect">
                                  <p:stCondLst>
                                    <p:cond delay="0"/>
                                  </p:stCondLst>
                                  <p:childTnLst>
                                    <p:animMotion origin="layout" path="M -2.77778E-7 4.1969E-6 L -0.39635 -0.00624 " pathEditMode="relative" rAng="0" ptsTypes="AA">
                                      <p:cBhvr>
                                        <p:cTn id="13" dur="1000" fill="hold"/>
                                        <p:tgtEl>
                                          <p:spTgt spid="27"/>
                                        </p:tgtEl>
                                        <p:attrNameLst>
                                          <p:attrName>ppt_x</p:attrName>
                                          <p:attrName>ppt_y</p:attrName>
                                        </p:attrNameLst>
                                      </p:cBhvr>
                                      <p:rCtr x="-198" y="-3"/>
                                    </p:animMotion>
                                  </p:childTnLst>
                                </p:cTn>
                              </p:par>
                            </p:childTnLst>
                          </p:cTn>
                        </p:par>
                        <p:par>
                          <p:cTn id="14" fill="hold">
                            <p:stCondLst>
                              <p:cond delay="3000"/>
                            </p:stCondLst>
                            <p:childTnLst>
                              <p:par>
                                <p:cTn id="15" presetID="1" presetClass="mediacall" presetSubtype="0" fill="hold" nodeType="afterEffect">
                                  <p:stCondLst>
                                    <p:cond delay="0"/>
                                  </p:stCondLst>
                                  <p:childTnLst>
                                    <p:cmd type="call" cmd="playFrom(0.0)">
                                      <p:cBhvr>
                                        <p:cTn id="16" dur="5823"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3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l_fi" descr="http://static.icarito.cl/20120618/1561087.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7 CuadroTexto"/>
          <p:cNvSpPr txBox="1"/>
          <p:nvPr/>
        </p:nvSpPr>
        <p:spPr>
          <a:xfrm>
            <a:off x="1691680" y="2852936"/>
            <a:ext cx="7452320" cy="2585323"/>
          </a:xfrm>
          <a:prstGeom prst="rect">
            <a:avLst/>
          </a:prstGeom>
          <a:noFill/>
        </p:spPr>
        <p:txBody>
          <a:bodyPr wrap="square" rtlCol="0">
            <a:spAutoFit/>
          </a:bodyPr>
          <a:lstStyle/>
          <a:p>
            <a:r>
              <a:rPr lang="es-MX" sz="5400" dirty="0" smtClean="0">
                <a:solidFill>
                  <a:srgbClr val="7030A0"/>
                </a:solidFill>
                <a:latin typeface="SkinnyCapKick" pitchFamily="2" charset="0"/>
              </a:rPr>
              <a:t>Utiliza su cuerpo para medir </a:t>
            </a:r>
            <a:endParaRPr lang="es-ES" sz="5400" dirty="0">
              <a:solidFill>
                <a:srgbClr val="7030A0"/>
              </a:solidFill>
              <a:latin typeface="SkinnyCapKick" pitchFamily="2" charset="0"/>
            </a:endParaRPr>
          </a:p>
        </p:txBody>
      </p:sp>
    </p:spTree>
  </p:cSld>
  <p:clrMapOvr>
    <a:masterClrMapping/>
  </p:clrMapOvr>
  <p:transition advClick="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sz="4400" dirty="0" smtClean="0">
                <a:solidFill>
                  <a:srgbClr val="FF0066"/>
                </a:solidFill>
                <a:latin typeface="Broadway" pitchFamily="82" charset="0"/>
              </a:rPr>
              <a:t>Introducción</a:t>
            </a:r>
            <a:r>
              <a:rPr lang="es-MX" dirty="0" smtClean="0">
                <a:solidFill>
                  <a:srgbClr val="0070C0"/>
                </a:solidFill>
                <a:latin typeface="Century Gothic" pitchFamily="34" charset="0"/>
              </a:rPr>
              <a:t> </a:t>
            </a:r>
            <a:endParaRPr lang="es-ES" dirty="0">
              <a:solidFill>
                <a:srgbClr val="0070C0"/>
              </a:solidFill>
              <a:latin typeface="Century Gothic" pitchFamily="34" charset="0"/>
            </a:endParaRPr>
          </a:p>
        </p:txBody>
      </p:sp>
      <p:pic>
        <p:nvPicPr>
          <p:cNvPr id="3" name="2 Imagen" descr="tele.png"/>
          <p:cNvPicPr>
            <a:picLocks noChangeAspect="1"/>
          </p:cNvPicPr>
          <p:nvPr/>
        </p:nvPicPr>
        <p:blipFill>
          <a:blip r:embed="rId2"/>
          <a:stretch>
            <a:fillRect/>
          </a:stretch>
        </p:blipFill>
        <p:spPr>
          <a:xfrm>
            <a:off x="3357554" y="1500174"/>
            <a:ext cx="4935920" cy="4870678"/>
          </a:xfrm>
          <a:prstGeom prst="rect">
            <a:avLst/>
          </a:prstGeom>
        </p:spPr>
      </p:pic>
      <p:pic>
        <p:nvPicPr>
          <p:cNvPr id="8" name="7 Imagen" descr="Sin título-1.png"/>
          <p:cNvPicPr>
            <a:picLocks noChangeAspect="1"/>
          </p:cNvPicPr>
          <p:nvPr/>
        </p:nvPicPr>
        <p:blipFill>
          <a:blip r:embed="rId3"/>
          <a:stretch>
            <a:fillRect/>
          </a:stretch>
        </p:blipFill>
        <p:spPr>
          <a:xfrm>
            <a:off x="-1500230" y="2540539"/>
            <a:ext cx="5765080" cy="4317461"/>
          </a:xfrm>
          <a:prstGeom prst="rect">
            <a:avLst/>
          </a:prstGeom>
        </p:spPr>
      </p:pic>
      <p:sp>
        <p:nvSpPr>
          <p:cNvPr id="9" name="8 CuadroTexto"/>
          <p:cNvSpPr txBox="1"/>
          <p:nvPr/>
        </p:nvSpPr>
        <p:spPr>
          <a:xfrm>
            <a:off x="4214810" y="3786190"/>
            <a:ext cx="2428892" cy="584775"/>
          </a:xfrm>
          <a:prstGeom prst="rect">
            <a:avLst/>
          </a:prstGeom>
          <a:noFill/>
        </p:spPr>
        <p:txBody>
          <a:bodyPr wrap="square" rtlCol="0">
            <a:spAutoFit/>
          </a:bodyPr>
          <a:lstStyle/>
          <a:p>
            <a:pPr algn="ctr"/>
            <a:r>
              <a:rPr lang="es-MX" sz="3200" dirty="0" smtClean="0">
                <a:solidFill>
                  <a:schemeClr val="accent4">
                    <a:lumMod val="50000"/>
                  </a:schemeClr>
                </a:solidFill>
                <a:latin typeface="Showcard Gothic" pitchFamily="82" charset="0"/>
              </a:rPr>
              <a:t>Ver video </a:t>
            </a:r>
            <a:endParaRPr lang="es-ES" sz="3200" dirty="0">
              <a:solidFill>
                <a:schemeClr val="accent4">
                  <a:lumMod val="50000"/>
                </a:schemeClr>
              </a:solidFill>
              <a:latin typeface="Showcard Gothic" pitchFamily="82" charset="0"/>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082660"/>
          </a:xfrm>
        </p:spPr>
        <p:txBody>
          <a:bodyPr/>
          <a:lstStyle/>
          <a:p>
            <a:pPr algn="ctr"/>
            <a:r>
              <a:rPr lang="es-MX" dirty="0" smtClean="0">
                <a:solidFill>
                  <a:schemeClr val="accent3">
                    <a:lumMod val="75000"/>
                  </a:schemeClr>
                </a:solidFill>
                <a:latin typeface="Broadway" pitchFamily="82" charset="0"/>
              </a:rPr>
              <a:t>Menú principal </a:t>
            </a:r>
            <a:endParaRPr lang="es-ES" dirty="0">
              <a:solidFill>
                <a:schemeClr val="accent3">
                  <a:lumMod val="75000"/>
                </a:schemeClr>
              </a:solidFill>
              <a:latin typeface="Broadway" pitchFamily="82" charset="0"/>
            </a:endParaRPr>
          </a:p>
        </p:txBody>
      </p:sp>
      <p:sp>
        <p:nvSpPr>
          <p:cNvPr id="5" name="4 Rectángulo"/>
          <p:cNvSpPr/>
          <p:nvPr/>
        </p:nvSpPr>
        <p:spPr>
          <a:xfrm>
            <a:off x="2000232" y="2204864"/>
            <a:ext cx="987592" cy="369332"/>
          </a:xfrm>
          <a:prstGeom prst="rect">
            <a:avLst/>
          </a:prstGeom>
        </p:spPr>
        <p:txBody>
          <a:bodyPr wrap="square">
            <a:spAutoFit/>
          </a:bodyPr>
          <a:lstStyle/>
          <a:p>
            <a:r>
              <a:rPr lang="es-MX" b="1" dirty="0" smtClean="0">
                <a:latin typeface="Century Gothic" pitchFamily="34" charset="0"/>
                <a:hlinkClick r:id="rId7" action="ppaction://hlinksldjump"/>
              </a:rPr>
              <a:t>Regla</a:t>
            </a:r>
            <a:r>
              <a:rPr lang="es-MX" b="1" dirty="0" smtClean="0">
                <a:latin typeface="Century Gothic" pitchFamily="34" charset="0"/>
              </a:rPr>
              <a:t>  </a:t>
            </a:r>
            <a:endParaRPr lang="es-ES" dirty="0"/>
          </a:p>
        </p:txBody>
      </p:sp>
      <p:pic>
        <p:nvPicPr>
          <p:cNvPr id="6" name="5 Imagen" descr="termometro-1.jpg"/>
          <p:cNvPicPr>
            <a:picLocks noChangeAspect="1"/>
          </p:cNvPicPr>
          <p:nvPr/>
        </p:nvPicPr>
        <p:blipFill>
          <a:blip r:embed="rId8" cstate="print"/>
          <a:stretch>
            <a:fillRect/>
          </a:stretch>
        </p:blipFill>
        <p:spPr>
          <a:xfrm>
            <a:off x="4429124" y="1285860"/>
            <a:ext cx="1153494" cy="2000264"/>
          </a:xfrm>
          <a:prstGeom prst="rect">
            <a:avLst/>
          </a:prstGeom>
        </p:spPr>
      </p:pic>
      <p:sp>
        <p:nvSpPr>
          <p:cNvPr id="7" name="6 Rectángulo"/>
          <p:cNvSpPr/>
          <p:nvPr/>
        </p:nvSpPr>
        <p:spPr>
          <a:xfrm flipH="1">
            <a:off x="6072198" y="2643182"/>
            <a:ext cx="2000264" cy="369332"/>
          </a:xfrm>
          <a:prstGeom prst="rect">
            <a:avLst/>
          </a:prstGeom>
        </p:spPr>
        <p:txBody>
          <a:bodyPr wrap="square">
            <a:spAutoFit/>
          </a:bodyPr>
          <a:lstStyle/>
          <a:p>
            <a:r>
              <a:rPr lang="es-MX" b="1" dirty="0" smtClean="0">
                <a:latin typeface="Century Gothic" pitchFamily="34" charset="0"/>
                <a:hlinkClick r:id="rId9" action="ppaction://hlinksldjump"/>
              </a:rPr>
              <a:t>Termómetro</a:t>
            </a:r>
            <a:endParaRPr lang="es-ES" dirty="0"/>
          </a:p>
        </p:txBody>
      </p:sp>
      <p:pic>
        <p:nvPicPr>
          <p:cNvPr id="9" name="8 Imagen" descr="balanza1.gif"/>
          <p:cNvPicPr>
            <a:picLocks noChangeAspect="1"/>
          </p:cNvPicPr>
          <p:nvPr/>
        </p:nvPicPr>
        <p:blipFill>
          <a:blip r:embed="rId10" cstate="print"/>
          <a:stretch>
            <a:fillRect/>
          </a:stretch>
        </p:blipFill>
        <p:spPr>
          <a:xfrm>
            <a:off x="500034" y="3929066"/>
            <a:ext cx="2428860" cy="1700202"/>
          </a:xfrm>
          <a:prstGeom prst="rect">
            <a:avLst/>
          </a:prstGeom>
        </p:spPr>
      </p:pic>
      <p:sp>
        <p:nvSpPr>
          <p:cNvPr id="10" name="9 CuadroTexto"/>
          <p:cNvSpPr txBox="1"/>
          <p:nvPr/>
        </p:nvSpPr>
        <p:spPr>
          <a:xfrm>
            <a:off x="3000364" y="5072074"/>
            <a:ext cx="1143008" cy="369332"/>
          </a:xfrm>
          <a:prstGeom prst="rect">
            <a:avLst/>
          </a:prstGeom>
          <a:noFill/>
        </p:spPr>
        <p:txBody>
          <a:bodyPr wrap="square" rtlCol="0">
            <a:spAutoFit/>
          </a:bodyPr>
          <a:lstStyle/>
          <a:p>
            <a:r>
              <a:rPr lang="es-MX" b="1" dirty="0" smtClean="0">
                <a:latin typeface="Century Gothic" pitchFamily="34" charset="0"/>
                <a:hlinkClick r:id="rId11" action="ppaction://hlinksldjump"/>
              </a:rPr>
              <a:t>Balanza</a:t>
            </a:r>
            <a:r>
              <a:rPr lang="es-MX" b="1" dirty="0" smtClean="0">
                <a:latin typeface="Century Gothic" pitchFamily="34" charset="0"/>
              </a:rPr>
              <a:t> </a:t>
            </a:r>
            <a:endParaRPr lang="es-ES" b="1" dirty="0">
              <a:latin typeface="Century Gothic" pitchFamily="34" charset="0"/>
            </a:endParaRPr>
          </a:p>
        </p:txBody>
      </p:sp>
      <p:pic>
        <p:nvPicPr>
          <p:cNvPr id="11" name="10 Imagen" descr="reloj.png"/>
          <p:cNvPicPr>
            <a:picLocks noChangeAspect="1"/>
          </p:cNvPicPr>
          <p:nvPr/>
        </p:nvPicPr>
        <p:blipFill>
          <a:blip r:embed="rId12" cstate="print"/>
          <a:stretch>
            <a:fillRect/>
          </a:stretch>
        </p:blipFill>
        <p:spPr>
          <a:xfrm>
            <a:off x="4283968" y="3789040"/>
            <a:ext cx="2143140" cy="2000264"/>
          </a:xfrm>
          <a:prstGeom prst="rect">
            <a:avLst/>
          </a:prstGeom>
        </p:spPr>
      </p:pic>
      <p:sp>
        <p:nvSpPr>
          <p:cNvPr id="12" name="11 CuadroTexto"/>
          <p:cNvSpPr txBox="1"/>
          <p:nvPr/>
        </p:nvSpPr>
        <p:spPr>
          <a:xfrm>
            <a:off x="6429388" y="4857760"/>
            <a:ext cx="1857388" cy="369332"/>
          </a:xfrm>
          <a:prstGeom prst="rect">
            <a:avLst/>
          </a:prstGeom>
          <a:noFill/>
        </p:spPr>
        <p:txBody>
          <a:bodyPr wrap="square" rtlCol="0">
            <a:spAutoFit/>
          </a:bodyPr>
          <a:lstStyle/>
          <a:p>
            <a:r>
              <a:rPr lang="es-MX" b="1" dirty="0" smtClean="0">
                <a:latin typeface="Century Gothic" pitchFamily="34" charset="0"/>
                <a:hlinkClick r:id="rId13" action="ppaction://hlinksldjump"/>
              </a:rPr>
              <a:t>Reloj</a:t>
            </a:r>
            <a:r>
              <a:rPr lang="es-MX" b="1" dirty="0" smtClean="0">
                <a:latin typeface="Century Gothic" pitchFamily="34" charset="0"/>
              </a:rPr>
              <a:t> </a:t>
            </a:r>
            <a:endParaRPr lang="es-ES" b="1" dirty="0">
              <a:latin typeface="Century Gothic" pitchFamily="34" charset="0"/>
            </a:endParaRPr>
          </a:p>
        </p:txBody>
      </p:sp>
      <p:pic>
        <p:nvPicPr>
          <p:cNvPr id="15" name="14 Imagen" descr="regla.png"/>
          <p:cNvPicPr>
            <a:picLocks noChangeAspect="1"/>
          </p:cNvPicPr>
          <p:nvPr/>
        </p:nvPicPr>
        <p:blipFill>
          <a:blip r:embed="rId14" cstate="print"/>
          <a:stretch>
            <a:fillRect/>
          </a:stretch>
        </p:blipFill>
        <p:spPr>
          <a:xfrm>
            <a:off x="571472" y="1357298"/>
            <a:ext cx="1930159" cy="191746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10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regla.wav"/>
                                        </p:tgtEl>
                                      </p:cMediaNode>
                                    </p:audio>
                                  </p:sub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1000"/>
                                        <p:tgtEl>
                                          <p:spTgt spid="6"/>
                                        </p:tgtEl>
                                      </p:cBhvr>
                                    </p:animEffect>
                                  </p:childTnLst>
                                  <p:subTnLst>
                                    <p:audio>
                                      <p:cMediaNode>
                                        <p:cTn display="0" masterRel="sameClick">
                                          <p:stCondLst>
                                            <p:cond evt="begin" delay="0">
                                              <p:tn val="9"/>
                                            </p:cond>
                                          </p:stCondLst>
                                          <p:endCondLst>
                                            <p:cond evt="onStopAudio" delay="0">
                                              <p:tgtEl>
                                                <p:sldTgt/>
                                              </p:tgtEl>
                                            </p:cond>
                                          </p:endCondLst>
                                        </p:cTn>
                                        <p:tgtEl>
                                          <p:sndTgt r:embed="rId4" name="termometro.wav"/>
                                        </p:tgtEl>
                                      </p:cMediaNode>
                                    </p:audio>
                                  </p:subTnLst>
                                </p:cTn>
                              </p:par>
                            </p:childTnLst>
                          </p:cTn>
                        </p:par>
                        <p:par>
                          <p:cTn id="12" fill="hold">
                            <p:stCondLst>
                              <p:cond delay="2000"/>
                            </p:stCondLst>
                            <p:childTnLst>
                              <p:par>
                                <p:cTn id="13" presetID="6"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100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5" name="balanza.wav"/>
                                        </p:tgtEl>
                                      </p:cMediaNode>
                                    </p:audio>
                                  </p:subTnLst>
                                </p:cTn>
                              </p:par>
                            </p:childTnLst>
                          </p:cTn>
                        </p:par>
                        <p:par>
                          <p:cTn id="16" fill="hold">
                            <p:stCondLst>
                              <p:cond delay="3000"/>
                            </p:stCondLst>
                            <p:childTnLst>
                              <p:par>
                                <p:cTn id="17" presetID="1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plus(in)">
                                      <p:cBhvr>
                                        <p:cTn id="19" dur="10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6" name="reloj.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smtClean="0">
                <a:solidFill>
                  <a:srgbClr val="00B0F0"/>
                </a:solidFill>
                <a:latin typeface="Arial Black" pitchFamily="34" charset="0"/>
              </a:rPr>
              <a:t>Reloj </a:t>
            </a:r>
            <a:endParaRPr lang="es-ES" dirty="0">
              <a:solidFill>
                <a:srgbClr val="00B0F0"/>
              </a:solidFill>
              <a:latin typeface="Arial Black" pitchFamily="34" charset="0"/>
            </a:endParaRPr>
          </a:p>
        </p:txBody>
      </p:sp>
      <p:sp>
        <p:nvSpPr>
          <p:cNvPr id="3" name="2 Marcador de contenido"/>
          <p:cNvSpPr>
            <a:spLocks noGrp="1"/>
          </p:cNvSpPr>
          <p:nvPr>
            <p:ph sz="quarter" idx="1"/>
          </p:nvPr>
        </p:nvSpPr>
        <p:spPr>
          <a:xfrm>
            <a:off x="457200" y="1600200"/>
            <a:ext cx="7859216" cy="4873752"/>
          </a:xfrm>
        </p:spPr>
        <p:txBody>
          <a:bodyPr/>
          <a:lstStyle/>
          <a:p>
            <a:r>
              <a:rPr lang="es-MX" sz="2800" dirty="0" smtClean="0">
                <a:latin typeface="Arial" pitchFamily="34" charset="0"/>
                <a:cs typeface="Arial" pitchFamily="34" charset="0"/>
              </a:rPr>
              <a:t>Se denomina reloj al instrumento capaz de medir el tiempo natural (días, años, fases lunares, etc.) en unidades  convencionales(horas, minutos, o segundos). Fundamentalmente permite conocer la hora actual, aunque puede poseer otras funciones, como medir la duración de un suceso o activar una señal en cierta hora específica.</a:t>
            </a:r>
            <a:endParaRPr lang="es-ES" sz="2800" dirty="0" smtClean="0">
              <a:latin typeface="Arial" pitchFamily="34" charset="0"/>
              <a:cs typeface="Arial" pitchFamily="34" charset="0"/>
            </a:endParaRPr>
          </a:p>
          <a:p>
            <a:endParaRPr lang="es-ES" dirty="0"/>
          </a:p>
        </p:txBody>
      </p:sp>
      <p:sp>
        <p:nvSpPr>
          <p:cNvPr id="4" name="3 Estrella de 5 puntas">
            <a:hlinkClick r:id="rId2" action="ppaction://hlinksldjump"/>
          </p:cNvPr>
          <p:cNvSpPr/>
          <p:nvPr/>
        </p:nvSpPr>
        <p:spPr>
          <a:xfrm>
            <a:off x="8100392" y="5733256"/>
            <a:ext cx="504056"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7467600" cy="1143000"/>
          </a:xfrm>
        </p:spPr>
        <p:txBody>
          <a:bodyPr/>
          <a:lstStyle/>
          <a:p>
            <a:pPr algn="ctr"/>
            <a:r>
              <a:rPr lang="es-MX" b="1" dirty="0" smtClean="0">
                <a:solidFill>
                  <a:srgbClr val="00B0F0"/>
                </a:solidFill>
                <a:latin typeface="Arial Black" pitchFamily="34" charset="0"/>
              </a:rPr>
              <a:t>Balanza</a:t>
            </a:r>
            <a:r>
              <a:rPr lang="es-MX" b="1" dirty="0" smtClean="0">
                <a:solidFill>
                  <a:schemeClr val="tx1"/>
                </a:solidFill>
              </a:rPr>
              <a:t> </a:t>
            </a:r>
            <a:endParaRPr lang="es-ES" b="1" dirty="0">
              <a:solidFill>
                <a:schemeClr val="tx1"/>
              </a:solidFill>
            </a:endParaRPr>
          </a:p>
        </p:txBody>
      </p:sp>
      <p:sp>
        <p:nvSpPr>
          <p:cNvPr id="3" name="2 Marcador de contenido"/>
          <p:cNvSpPr>
            <a:spLocks noGrp="1"/>
          </p:cNvSpPr>
          <p:nvPr>
            <p:ph sz="quarter" idx="1"/>
          </p:nvPr>
        </p:nvSpPr>
        <p:spPr/>
        <p:txBody>
          <a:bodyPr/>
          <a:lstStyle/>
          <a:p>
            <a:r>
              <a:rPr lang="es-MX" sz="2800" dirty="0" smtClean="0">
                <a:latin typeface="Arial" pitchFamily="34" charset="0"/>
                <a:cs typeface="Arial" pitchFamily="34" charset="0"/>
              </a:rPr>
              <a:t>Es un instrumento que sirve para medir masas.</a:t>
            </a:r>
          </a:p>
          <a:p>
            <a:r>
              <a:rPr lang="es-MX" sz="2800" dirty="0" smtClean="0">
                <a:latin typeface="Arial" pitchFamily="34" charset="0"/>
                <a:cs typeface="Arial" pitchFamily="34" charset="0"/>
              </a:rPr>
              <a:t>Es una palanca de primer género de brazos iguales que, mediante el establecimiento de una situación de equilibrio entre los pesos de dos cuerpos, permite medir masas. Para realizar las mediciones se utilizan patrones de masa cuyo grado de exactitud depende de la precisión del instrumento.</a:t>
            </a:r>
          </a:p>
          <a:p>
            <a:endParaRPr lang="es-ES" dirty="0" smtClean="0"/>
          </a:p>
          <a:p>
            <a:endParaRPr lang="es-ES" dirty="0"/>
          </a:p>
        </p:txBody>
      </p:sp>
      <p:sp>
        <p:nvSpPr>
          <p:cNvPr id="4" name="3 Estrella de 5 puntas">
            <a:hlinkClick r:id="rId2" action="ppaction://hlinksldjump"/>
          </p:cNvPr>
          <p:cNvSpPr/>
          <p:nvPr/>
        </p:nvSpPr>
        <p:spPr>
          <a:xfrm>
            <a:off x="8172400" y="5805264"/>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smtClean="0">
                <a:solidFill>
                  <a:srgbClr val="00B0F0"/>
                </a:solidFill>
                <a:latin typeface="Arial Black" pitchFamily="34" charset="0"/>
                <a:cs typeface="Arial" pitchFamily="34" charset="0"/>
              </a:rPr>
              <a:t>Termómetro</a:t>
            </a:r>
            <a:r>
              <a:rPr lang="es-MX" b="1" dirty="0" smtClean="0">
                <a:solidFill>
                  <a:schemeClr val="tx1"/>
                </a:solidFill>
                <a:latin typeface="Arial" pitchFamily="34" charset="0"/>
                <a:cs typeface="Arial" pitchFamily="34" charset="0"/>
              </a:rPr>
              <a:t> </a:t>
            </a:r>
            <a:br>
              <a:rPr lang="es-MX" b="1" dirty="0" smtClean="0">
                <a:solidFill>
                  <a:schemeClr val="tx1"/>
                </a:solidFill>
                <a:latin typeface="Arial" pitchFamily="34" charset="0"/>
                <a:cs typeface="Arial" pitchFamily="34" charset="0"/>
              </a:rPr>
            </a:br>
            <a:endParaRPr lang="es-ES" b="1" dirty="0">
              <a:solidFill>
                <a:schemeClr val="tx1"/>
              </a:solidFill>
              <a:latin typeface="Arial" pitchFamily="34" charset="0"/>
              <a:cs typeface="Arial" pitchFamily="34" charset="0"/>
            </a:endParaRPr>
          </a:p>
        </p:txBody>
      </p:sp>
      <p:sp>
        <p:nvSpPr>
          <p:cNvPr id="3" name="2 Marcador de contenido"/>
          <p:cNvSpPr>
            <a:spLocks noGrp="1"/>
          </p:cNvSpPr>
          <p:nvPr>
            <p:ph sz="quarter" idx="1"/>
          </p:nvPr>
        </p:nvSpPr>
        <p:spPr/>
        <p:txBody>
          <a:bodyPr>
            <a:normAutofit/>
          </a:bodyPr>
          <a:lstStyle/>
          <a:p>
            <a:r>
              <a:rPr lang="es-MX" sz="2800" dirty="0" smtClean="0">
                <a:latin typeface="Arial" pitchFamily="34" charset="0"/>
                <a:cs typeface="Arial" pitchFamily="34" charset="0"/>
              </a:rPr>
              <a:t>El termómetro (del griego (termo) el cuál significa "caliente" y metro, "medir") es un instrumento de medición de temperatura. Desde su invención ha evolucionado mucho, principalmente a partir del desarrollo de los termómetros electrónicos digitales.</a:t>
            </a:r>
            <a:endParaRPr lang="es-ES" sz="2800" dirty="0">
              <a:latin typeface="Arial" pitchFamily="34" charset="0"/>
              <a:cs typeface="Arial" pitchFamily="34" charset="0"/>
            </a:endParaRPr>
          </a:p>
        </p:txBody>
      </p:sp>
      <p:sp>
        <p:nvSpPr>
          <p:cNvPr id="4" name="3 Estrella de 5 puntas">
            <a:hlinkClick r:id="rId2" action="ppaction://hlinksldjump"/>
          </p:cNvPr>
          <p:cNvSpPr/>
          <p:nvPr/>
        </p:nvSpPr>
        <p:spPr>
          <a:xfrm>
            <a:off x="8172400" y="5733256"/>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smtClean="0">
                <a:solidFill>
                  <a:srgbClr val="00B0F0"/>
                </a:solidFill>
                <a:latin typeface="Arial Black" pitchFamily="34" charset="0"/>
              </a:rPr>
              <a:t>Regla</a:t>
            </a:r>
            <a:r>
              <a:rPr lang="es-MX" b="1" dirty="0" smtClean="0">
                <a:solidFill>
                  <a:schemeClr val="tx1"/>
                </a:solidFill>
              </a:rPr>
              <a:t> </a:t>
            </a:r>
            <a:endParaRPr lang="es-ES" b="1" dirty="0">
              <a:solidFill>
                <a:schemeClr val="tx1"/>
              </a:solidFill>
            </a:endParaRPr>
          </a:p>
        </p:txBody>
      </p:sp>
      <p:sp>
        <p:nvSpPr>
          <p:cNvPr id="3" name="2 Marcador de contenido"/>
          <p:cNvSpPr>
            <a:spLocks noGrp="1"/>
          </p:cNvSpPr>
          <p:nvPr>
            <p:ph sz="quarter" idx="1"/>
          </p:nvPr>
        </p:nvSpPr>
        <p:spPr/>
        <p:txBody>
          <a:bodyPr/>
          <a:lstStyle/>
          <a:p>
            <a:r>
              <a:rPr lang="es-MX" sz="2800" dirty="0" smtClean="0">
                <a:latin typeface="Arial" pitchFamily="34" charset="0"/>
                <a:cs typeface="Arial" pitchFamily="34" charset="0"/>
              </a:rPr>
              <a:t>La </a:t>
            </a:r>
            <a:r>
              <a:rPr lang="es-MX" sz="2800" b="1" dirty="0" smtClean="0">
                <a:latin typeface="Arial" pitchFamily="34" charset="0"/>
                <a:cs typeface="Arial" pitchFamily="34" charset="0"/>
              </a:rPr>
              <a:t>regla graduada</a:t>
            </a:r>
            <a:r>
              <a:rPr lang="es-MX" sz="2800" dirty="0" smtClean="0">
                <a:latin typeface="Arial" pitchFamily="34" charset="0"/>
                <a:cs typeface="Arial" pitchFamily="34" charset="0"/>
              </a:rPr>
              <a:t> es un instrumento de medición con forma de plancha delgada y rectangular que incluye una escala graduada dividida en unidades de longitud, por ejemplo centímetros o pulgadas; es un instrumento útil para trazar segmentos rectilíneos con la ayuda de un bolígrafo o lápiz, y puede ser rígido, semirrígido o flexible, construido de madera, metal, material plástico, etc.</a:t>
            </a:r>
            <a:endParaRPr lang="es-ES" sz="2800" dirty="0" smtClean="0">
              <a:latin typeface="Arial" pitchFamily="34" charset="0"/>
              <a:cs typeface="Arial" pitchFamily="34" charset="0"/>
            </a:endParaRPr>
          </a:p>
          <a:p>
            <a:endParaRPr lang="es-ES" dirty="0"/>
          </a:p>
        </p:txBody>
      </p:sp>
      <p:sp>
        <p:nvSpPr>
          <p:cNvPr id="4" name="3 Estrella de 5 puntas">
            <a:hlinkClick r:id="rId2" action="ppaction://hlinksldjump"/>
          </p:cNvPr>
          <p:cNvSpPr/>
          <p:nvPr/>
        </p:nvSpPr>
        <p:spPr>
          <a:xfrm>
            <a:off x="8244408" y="5805264"/>
            <a:ext cx="432048"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428604"/>
            <a:ext cx="8229600" cy="1143000"/>
          </a:xfrm>
        </p:spPr>
        <p:txBody>
          <a:bodyPr>
            <a:noAutofit/>
          </a:bodyPr>
          <a:lstStyle/>
          <a:p>
            <a:r>
              <a:rPr lang="es-MX" sz="7200" dirty="0" smtClean="0">
                <a:solidFill>
                  <a:srgbClr val="92D050"/>
                </a:solidFill>
                <a:latin typeface="Broadway" pitchFamily="82" charset="0"/>
              </a:rPr>
              <a:t>C</a:t>
            </a:r>
            <a:r>
              <a:rPr lang="es-MX" sz="7200" dirty="0" smtClean="0">
                <a:solidFill>
                  <a:srgbClr val="FF0000"/>
                </a:solidFill>
                <a:latin typeface="Broadway" pitchFamily="82" charset="0"/>
              </a:rPr>
              <a:t>R</a:t>
            </a:r>
            <a:r>
              <a:rPr lang="es-MX" sz="7200" dirty="0" smtClean="0">
                <a:solidFill>
                  <a:srgbClr val="FFFF00"/>
                </a:solidFill>
                <a:latin typeface="Broadway" pitchFamily="82" charset="0"/>
              </a:rPr>
              <a:t>E</a:t>
            </a:r>
            <a:r>
              <a:rPr lang="es-MX" sz="7200" dirty="0" smtClean="0">
                <a:solidFill>
                  <a:srgbClr val="00B0F0"/>
                </a:solidFill>
                <a:latin typeface="Broadway" pitchFamily="82" charset="0"/>
              </a:rPr>
              <a:t>D</a:t>
            </a:r>
            <a:r>
              <a:rPr lang="es-MX" sz="7200" dirty="0" smtClean="0">
                <a:solidFill>
                  <a:schemeClr val="accent6"/>
                </a:solidFill>
                <a:latin typeface="Broadway" pitchFamily="82" charset="0"/>
              </a:rPr>
              <a:t>I</a:t>
            </a:r>
            <a:r>
              <a:rPr lang="es-MX" sz="7200" dirty="0" smtClean="0">
                <a:solidFill>
                  <a:srgbClr val="F14DAB"/>
                </a:solidFill>
                <a:latin typeface="Broadway" pitchFamily="82" charset="0"/>
              </a:rPr>
              <a:t>T</a:t>
            </a:r>
            <a:r>
              <a:rPr lang="es-MX" sz="7200" dirty="0" smtClean="0">
                <a:solidFill>
                  <a:srgbClr val="0000FF"/>
                </a:solidFill>
                <a:latin typeface="Broadway" pitchFamily="82" charset="0"/>
              </a:rPr>
              <a:t>O</a:t>
            </a:r>
            <a:r>
              <a:rPr lang="es-MX" sz="7200" dirty="0" smtClean="0">
                <a:solidFill>
                  <a:srgbClr val="800080"/>
                </a:solidFill>
                <a:latin typeface="Broadway" pitchFamily="82" charset="0"/>
              </a:rPr>
              <a:t>S</a:t>
            </a:r>
            <a:endParaRPr lang="es-ES" sz="7200" dirty="0">
              <a:solidFill>
                <a:srgbClr val="800080"/>
              </a:solidFill>
              <a:latin typeface="Broadway" pitchFamily="82" charset="0"/>
            </a:endParaRPr>
          </a:p>
        </p:txBody>
      </p:sp>
      <p:sp>
        <p:nvSpPr>
          <p:cNvPr id="3" name="2 Marcador de contenido"/>
          <p:cNvSpPr>
            <a:spLocks noGrp="1"/>
          </p:cNvSpPr>
          <p:nvPr>
            <p:ph sz="quarter" idx="1"/>
          </p:nvPr>
        </p:nvSpPr>
        <p:spPr/>
        <p:txBody>
          <a:bodyPr>
            <a:normAutofit/>
          </a:bodyPr>
          <a:lstStyle/>
          <a:p>
            <a:pPr>
              <a:buFont typeface="Wingdings" pitchFamily="2" charset="2"/>
              <a:buChar char="§"/>
            </a:pPr>
            <a:r>
              <a:rPr lang="es-MX" sz="5400" dirty="0" smtClean="0">
                <a:latin typeface="Arial Black" pitchFamily="34" charset="0"/>
              </a:rPr>
              <a:t>Tipos de letra:</a:t>
            </a:r>
          </a:p>
          <a:p>
            <a:pPr>
              <a:buNone/>
            </a:pPr>
            <a:r>
              <a:rPr lang="es-MX" sz="4000" dirty="0" smtClean="0">
                <a:solidFill>
                  <a:srgbClr val="7030A0"/>
                </a:solidFill>
                <a:latin typeface="Arial Black" pitchFamily="34" charset="0"/>
              </a:rPr>
              <a:t>http://www.dafont.com</a:t>
            </a:r>
          </a:p>
          <a:p>
            <a:pPr>
              <a:buNone/>
            </a:pPr>
            <a:endParaRPr lang="es-ES" sz="4000" dirty="0">
              <a:solidFill>
                <a:srgbClr val="FF0000"/>
              </a:solidFill>
              <a:latin typeface="Arcanum" pitchFamily="34" charset="0"/>
            </a:endParaRPr>
          </a:p>
        </p:txBody>
      </p:sp>
    </p:spTree>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285</TotalTime>
  <Words>40</Words>
  <Application>Microsoft Office PowerPoint</Application>
  <PresentationFormat>Presentación en pantalla (4:3)</PresentationFormat>
  <Paragraphs>22</Paragraphs>
  <Slides>9</Slides>
  <Notes>1</Notes>
  <HiddenSlides>0</HiddenSlides>
  <MMClips>1</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Mirador</vt:lpstr>
      <vt:lpstr>Enero 2013</vt:lpstr>
      <vt:lpstr>Diapositiva 2</vt:lpstr>
      <vt:lpstr>Introducción </vt:lpstr>
      <vt:lpstr>Menú principal </vt:lpstr>
      <vt:lpstr>Reloj </vt:lpstr>
      <vt:lpstr>Balanza </vt:lpstr>
      <vt:lpstr>Termómetro  </vt:lpstr>
      <vt:lpstr>Regla </vt:lpstr>
      <vt:lpstr>CREDITOS</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Your User Name</dc:creator>
  <cp:lastModifiedBy>comp</cp:lastModifiedBy>
  <cp:revision>26</cp:revision>
  <dcterms:created xsi:type="dcterms:W3CDTF">2012-09-26T18:32:14Z</dcterms:created>
  <dcterms:modified xsi:type="dcterms:W3CDTF">2012-11-26T08:47:03Z</dcterms:modified>
</cp:coreProperties>
</file>