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1" r:id="rId4"/>
    <p:sldId id="265" r:id="rId5"/>
    <p:sldId id="262" r:id="rId6"/>
    <p:sldId id="263" r:id="rId7"/>
    <p:sldId id="264" r:id="rId8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Bernard MT Condensed" pitchFamily="18" charset="0"/>
      <p:regular r:id="rId1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42" autoAdjust="0"/>
    <p:restoredTop sz="94660"/>
  </p:normalViewPr>
  <p:slideViewPr>
    <p:cSldViewPr>
      <p:cViewPr varScale="1">
        <p:scale>
          <a:sx n="64" d="100"/>
          <a:sy n="64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F9590-6825-4429-8D66-95D7C6495E2E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566D-154B-4389-B853-68A94DEB7A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566D-154B-4389-B853-68A94DEB7A6B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1C32-D513-424D-BE04-2C9D85C43C13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A7CF2-229C-48B5-986D-D7B9D43D06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in títul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izabeth\Pictures\flor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763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30139" y="548680"/>
            <a:ext cx="61926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Rosewood Std Regular" pitchFamily="50" charset="0"/>
              </a:rPr>
              <a:t>Claudia Elizabeth  López flores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Rosewood Std Regular" pitchFamily="50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5" y="154860"/>
            <a:ext cx="3154683" cy="183398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572132" y="2571744"/>
            <a:ext cx="331236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 Bold" pitchFamily="18" charset="0"/>
              </a:rPr>
              <a:t>2º      “C”</a:t>
            </a:r>
            <a:endParaRPr lang="es-E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67944" y="5805264"/>
            <a:ext cx="4954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ENERO DEL 2013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857628"/>
            <a:ext cx="6480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Realicemos un cuento</a:t>
            </a:r>
          </a:p>
        </p:txBody>
      </p:sp>
      <p:pic>
        <p:nvPicPr>
          <p:cNvPr id="11" name="proyecto de sonido.wav">
            <a:hlinkClick r:id="" action="ppaction://media"/>
          </p:cNvPr>
          <p:cNvPicPr>
            <a:picLocks noRot="1" noChangeAspect="1"/>
          </p:cNvPicPr>
          <p:nvPr>
            <a:wavAudioFile r:embed="rId1" name="proyecto de sonido.wav"/>
          </p:nvPr>
        </p:nvPicPr>
        <p:blipFill>
          <a:blip r:embed="rId7"/>
          <a:stretch>
            <a:fillRect/>
          </a:stretch>
        </p:blipFill>
        <p:spPr>
          <a:xfrm>
            <a:off x="-571536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>
    <p:sndAc>
      <p:stSnd>
        <p:snd r:embed="rId4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5028"/>
            <a:ext cx="9252520" cy="6926611"/>
          </a:xfrm>
          <a:prstGeom prst="rect">
            <a:avLst/>
          </a:prstGeom>
        </p:spPr>
      </p:pic>
      <p:pic>
        <p:nvPicPr>
          <p:cNvPr id="1028" name="Picture 4" descr="http://t2.gstatic.com/images?q=tbn:ANd9GcRuFRG-vxSQz9GlC-ihXCYe9bk-okbbceDuObLp9m2LwNfjQqn1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59532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http://www.enlaescuelademabel.com/wp-content/2009/02/nina-leyend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59532"/>
            <a:ext cx="2664296" cy="23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pedagooogia3000.info/web/boletin/escribi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21498"/>
            <a:ext cx="3960440" cy="23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0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BQUEhQUFRUUGBcUFxcYGBYUFxcVFxQWFBgUFxkXHSYfGBokGRQWHy8gIycpLCwsFR4xNTAqNSYsLSkBCQoKDgwOGg8PGjUlHyQtKjEsLCksNSo0LC4sLCkvKiwsLS81LS8sLCw1KSkpLCksLCwsLCwpKSksLCksLCwsLP/AABEIAJUAoAMBIgACEQEDEQH/xAAcAAABBAMBAAAAAAAAAAAAAAAABAUGBwEDCAL/xABGEAACAQIDBAYGBggGAQUBAAABAgMAEQQSIQUGMUEHEyJRcZEyYXKBobEjM0JSgrIUU2KSosHR0hYkRFRjwpMXNEOz8BX/xAAbAQABBQEBAAAAAAAAAAAAAAAAAgMEBQYBB//EADwRAAEDAgMCCAwGAwEAAAAAAAEAAgMEEQUSITFBBhNRcYGRobEUFRYyQlNhYqLB0eEjM0NScvAiJZI1/9oADAMBAAIRAxEAPwC8aKKKEIooooQiiiihCKKKKEIqMdJTYkbMxH6Fm67KLZPTy5hnyW1zZb8Nak9YNCFz70Pb6TYXFmHHyzJDiARGZs+Xrwy8Gf0QQSCeF8t66CBpm3r3Tg2hh2gxC3B1Vh6UbcnQ8j8+BqA7vb1YjY86YDarZoG0wuM1yleASQnhbQa6rzuLECFbFFeVcHUV6oQisXoJqvd+ukGRZhgNmr12Ok0JFisA5s54ZgDex0HE9xEJo6b98mWNMFg5H/SHbNKsWYusIUmxKarc2NuNhrYUq6BpMacJN+l9aY869QZc2a1j1ls+uS+W3K96kG4HR6mz0aR267FzazTtckkm5VSdQt/eTqeQEvAoQs0UUUIRRRRehCKKxekWN23BD9bNFHz7bounvNCAL7EuoqL4rpKwCX/zCuR+rV5Piot8abJumHBi+VcQ3gigH95hTZlYNpUtlFUyasjcegqd0VW0vTVFbsYaUn9po1HwJpFN01P9jCL+KYn5R0g1MQ9JS24NXO2RHp071a1FVIemif8A20X/AJH/ALa1v0zYnlBAPEyH+lJ8Ki5U4MBxA/p9o+qt+mzeHdyDG4doMQmdG9xVuTqfssO/+pqtE6ZsTzggPg0i/wBa9jppm/20X/kcf9KPCouVBwHEB+n2j6rzsbb+I2DOuD2gxkwLm2GxVj9GP1cncB3cuIuOFsxzBgCpBBAIINwQdQQRxFVFtXpQjxcDw4rApJG4sR13kQTHow4g8qhmC3qx2Gw8uEw0tsO5tG7m80EZPaVGXTh8rjLelCoiPpJp2D1zdsR6Ne5WXvtv9LJiP/5uyh1mLa4klGqYdeDEnhmHM/Z4anSpBuHuFDs2EhT1k8ms07elI3EjXULfl7zc1Dtxd5tl7Og6uMT52sZZXiu8rd5yk2GpsvL1nUzXC9ImAfhiY19vNF7u2AKcEjDsKhyUdRHq+MjnBUktWaS4TaUUovHJG/sMrflJpVS1GRRRRQhQ/frfk4DqlSISPKGbtNlVQpUXNgSbluGnA1X2O6U8dJ6LxxD/AI0F/OQsflXrpXxmfaTL+qjjT3m8h/OPKofVTU1Dw8tadF6FguDUr6Vk0rLuOuvPppsS3G7anm+tnlf1M7W8gbfCkCoBwAHgK9VoxzERORoQjEfumoeZzzYlaTioadhdGwCwvoAFvoqZLulhbD6Hl9+T+6j/AAlhP1P8cn91Wfit37ljPLaL1J6x9FDaKmX+EcL+q/jk/uo/wlhP1P8AHJ/dR4rd+5HltF6k9Y+ihtqLVLJ93MEnpRgfjkv5ZqasZHgE4RA/jk+Qa9KGEPOx3Yu+WsXqT1j6JotRak+NxmHvZIQPxyfLNc0Yfd2ebVIWUHmzMg+LXNL8TPG14SvLOP1J6x9EotRalWB3FvKUmlIIAYBCxzKdDZieR099Id4NhLFiOrjD2yqR2nYnQ3Oh7xUeXDTE3MXdilUnCplVLxTI7H2u5OhbLUUznCjhZrj9pv6067t7KSXEqrqWWzEjM9jYHuPfao7KXMbA9isajGDCwvLL2BOjtw6OheurF72F++2vnTlgt4cTD9ViJk9WdiPJrj4U84zdXDKA4i0U3YZ5NU4H7XEcaat59kwwGAwrlzmQHtM2YBFI9InnrUp9DJEwvD9iooOEdLXTsgfT+cQLmx29CfcD0r46P0zFMP20ynzjIA8jUy3S6TRjJ1geAxuwYhg+dSVGYjUAjQd3Kqbp83HxXV7SwrXteTIfxqyfMio8NTJnDSdFZ4pgdIKd8sbLOAJ0J3exeN88Rn2jim/5WX9wBP8ArSHB4LPqeHzrG1JC2ImJ4mWU+crmtmzcYoujEA3uL8/V41OwuKGattPs1sDvPImMWnqaPB2Gm22aCRtAtqR2a+1esVs4BSVvccuN6Z8ebwyew35TT5tDaCxodQWIIVRxJP8AKmDFLaBwfuN+U1Mx2mp4Zo+JABO0Ds5lX8GK6rqqWYVBLgBoTzG4vvVpLwHgPlSefaMacWHu1+VQxdoYvEW6uKQjvN1XzNhSqHc/ESfWyqg+6t2Px0qxyNG0rzrKN6c8bvfGno/H+gpim3sklOWIO5PJQf8Ar/WnCHdaBJkJUyJfqyXNwZDwNhoADp4mpTDAqCyqFHcAB8q7ma3YF24ChEW7+Mm1YrEv7R1/dWlWD3JjEhWZ3fQMLdhWHBvXofmKmFqQ7VbKgZRd1N0H3iRYrpyI+VJ4xxXMxSWHZESsI4o1VVsXIFyfupc668T4U44vFLGhdzlVdSf/ANxNRba+/UOEXKn00p7RANgCdSXPLwGtRb9N2ltQ2hid1U3yxJZAeV2PE+JqPJJbQJ+OEuIzbFI8bvnmkRkjsEPpE9oqdGW3AX/lVhbn754GQqigxStp9JbMx7hJwOvLTwqgsccVhZOrxEbow+zIpU27x3j1iluDxwkFxoRxFQXPltrqtNDT4fLZsd2m2/l+d+hW30ibqNi8YhwyLnCWmJIQA5uwSTxbL77WrGyNxWwiFiRI5HaK37I7lB1t66z0cby9ajRykZ4wO0eLhmOrE8WGgv4VMZNopwuLa07G1rjnaq6tmmiaaV5sB27x0KLkVDN6WytBEfsNKV9cbILeRuPcKsjE7G0HVkt3jTT11B9/8CUbDFgNWlF7g/YU20pdSfwXcyYwYEYhD/Id6jVLNjS5MTA33ZoT5SrSM17hazKRxDKfeGFZiM2eOde0Vbc0Dx7p7kTyZnY97MfNia1PGCLEXpRjFtLIByeQeTsKfNyNiJicQRJqsa58vDMbgAH1a03USCLM925RxOyGjEj9gaO5RiPCquoAFeNofUyew35TVp74brQDCySRosbxLnBXQEDipHPTnVWY8/Qyew35TTdJVCps8cu9RaetiqqaQxNtYHToVnQOCoINwQCPKvGIck5FPaOpP3V7/E8BSTCTdUGjOuWxjHNlbgB4G49VLcNAVBLas2rH19w9Q4DwrdHReJLxNgw0RjGgtYeo8QfEHWjBT50BPHgw7mGhHmPjSi1JFGSYj7MvaHtqAGHvFj7q4uJTSbD7HfGl1jk6q6MEktmKg6FgLjVjoO4A1nFHMRGOerEcl7vE8POpZuvs1DC7FRdmyg8wqWAynlYkn30h7rBPQtu5UXsLo6ln2r+hzdkxE9ew49WtiHXvzggA+uug9m4eOGJY8PFaJBZQtgun3QTdz6+dIMZspSzTIv8AmWtnYaFlgDKyeoMGI8WHdT/h5VZVZfRIBHgRp4eFRyrC6i+/u6se0sA6gAyKpeF+auBfL3gG2UiuZoZOrIW9ifSPceXl/Wur8RdpWhX0Tlkc9ym4KeLFfK5rlve/CCLaGKjUWCzSgDuGc2Fc2JQPIpz0eqZGkciwVQh7s9wbeQvU46sd1V/0V4+5lQniFa3rXs5vetvKrDp6NgY2wUWunfPMXv22HYFhVtwuPAmohvjJmkgt6IaVb8y2Rb+4cPG9SnFykWVfTfQeoc29w+NRzfOIKMKo4AygfuLSKr8l3Mn8FP8AsIf5DvTBWU4jxX8wrFeo/SXxX8wrLs84L22p/JfzHuSzbsGTF4hfuzSj3dYxHwNa9m7Ukw8gkhIDC411VgeKsOYp46Q8Nk2niR95lcfijU/O9MOHw7SMERSzMbADUk12oaM7g7ZqoVHknoGcZsLRfq1Trt3fLE4uPqnEccZsWCZrvY3sSx0F+QqPbQ+pk9hvymn7aW6+IgTPJGQvMghst/vWOlMW0PqZPYb8ppmm4oWEVrX3JuGGmippPBzcWOw33Kx22ZLlXElbBAOzpcRNYFjzvqG8KeE2W5IGW19c32bd9xWgQXWx4EWI9RFJ9mlgrRFm+jOX0jqh1U+WnurbE3XiGie4937jV/Cwv86aNtbIdI2YWuhDKQRqwOgtx1vl/FSgKe8+ZpGymSXUkrEe/jJb/qPiaSF3RaNnx9kOfSftH1Hkvu4e41ON1x/lV9qTzzmobBHlkZOR+kXwJ7a+5rH8VSzdWXsvHzDZx7L8/wB4GkS6hPQeenDDw2mlblZLeJuW+QpKuIEDPGRcHtwrzJY2aMeDkHwa/KmTZ+/XWYqOIQsBLPPh2JNypw6t2tOTZR4Xp4xaNKeuTXqCTEPv20kPvW6jwvzplqmpRg8Pkc3N2KqztyLFm+AAsPUK5Q3nxwmxuJlHCSaRh4Fzb4WrqLHSyTQYg4UXeVMkTscqapYPfiQCx4DlXOW9fRxjNnqHnjBjJA6xDnQHkCbXU+IrhXQnDoywTM08i+lGqFfWcxJX3gEVaEeIUoHB7JGa/qtzqJ9F2z+rwTzNp1rk3/ZQZR8S1PMbh5upB+jb6Yjn3mL3nteF6lRtOVV8xu8pdgULEyMNWtlHcnIeJ4mmHfoa4b2pfyLUuEdRPfxbHDe1L+RaYq/yXcyn4L/6EP8AId6jdbsHHmkjX7zov7zqP51pNOe68OfHYVe+eI/uuHPwWsxGLvA9q9orXZKaR3I13cVLemPZ2XEwTAaSRmM+1G1x/DJ/DUd3I2jHDjFMpCqysgY8FZrWJPLuv66s7pU2SZsAXUdqBhN+EAq/8LE/hqkiO+ncRhDyWnY4LOYGRV4c6nJ1Fx0HUK3t7NrwxYOUyMpzoyKtwS7MtgFHPUg39VUzjfqHv9xvymti4ZQbga142h9TJ7DflNV9FStphlBvc8ym0eHOooJczr3B7irpSDQeA+VIcZBklSTk30T+/VCfBtPxU+pFoPAfKtOOwoeN1bQEHXu0vm93H3Vts+q8cypuxhKgBfTc5V8ebH1Aa1tw2BCKFHLzJ5k+snWvGw7yr1z2zegB90Lx97HteFqdCLcaCbaLuVM21IwidabDqjnvw7PB1ue8HT1gU+bFhUxCWOzPdtfvLf0L92WxHr1qmumnbTtiI8KptGqCVhwDO17E94AGnjWnotxmJyTqJFOHQBzGza9ZwXqwNRcXB5cKZkcbaC6lwxhtiSrj2ltSISIkZCs+brSBYxoSMztb0XJFveTyp1hxcbkRRMpCi5CnggsAtx338r1BF2VJJG4EcnWEgsFXhYXCX4EW7jzrxulJisPiVzr9GVKNGDmYXIIKC17gjUHS1VMVbI51ntyi9tb/ANOqtDTR5MzXXPIp9gfo5Gi4L9ZH7JPaQey3LuYU3dIMSvsvGK/Awtb29MnvzZaxvRvDBhohNJJkMbArdX1J0MfDmtx42qmukfpTOPYYeHPFhgwLsfTkIOhIHBRxC8zqatr31UFKNs70xYSGPDqcxiRU6tTwIGrORpcm+lOu7uJGIwiSR6SZi3rEqngfVbTwNVDi4lDkK+YcQxBUnxB4GrG6JWJhnXudSPelv+oqbFMXOyW0UV8Qa26sTZuLEqg8CeR7+Y8QajXSNDb9F9qX/wCtad8OvVylTqstyPVIBqPxAX8QaY9/x/7Xj6UvO/8A8a0zWxgQvI5FLwYf7CH+Q71GDUp6MsJn2nD3RrJJ5JlHxcVFqsjoZ2beTETngqrCPFj1jfBY/OsxStzSherY9LxVBJ7dOs/S6tPEQB1ZWAKsCpB4EEWI8jXOO2tlNhsRLA17xsVBPNeKN71IPnXSRqt+lvdrPGuLQdqLsSeuInRj7LHyY91WVXFnZcbQsTwfrhS1WV3mu0PPuPy6VVFaMeLxSD9hvymt9FUoNjdemyM4xhbyiytePfzAZR/mouA5t3eFItpb+YFrJ+kIUOrkZtQDpGNOZ4+oGq1vRerTxl7vasN5GN9d8P3U1l6QoRK5jljVZLHvIYDLfhpcW8qTR73YfrMzYhT6ySf5VE70XqQ3GC0aRjrSTwKaf1z/AM/dJekuaKeeKWCVZLpkYAm4ynS9/UfhUa2c7xkGNij3urA2ykcNeV6l96L0wcSJN8vanhwQAFuO+H7q3di77YCGCNHx0TuFGdyTd5CO05svM0u/9Rdnf7yHzb+2qUvRekeMPd7V3yRHrvh+6uHa++OysTBJDNioWjkUqwu3uI7PEHUH1VzntXZypM4V1kVCVDrwkCmysPEWv4GpXei9HjD3e1HkiPXfD91Azh2J4VZO4m08Pg4CskqZpGztY3y6ABeHKkVF6cjxPIb5O1JfwPDhbjvh+6mON3kwciEfpMYbip10Yag8O/51GtvbfXEvAEYNkzlrcmZQPLT40jvWaVNirpYzGW7U5R8E2Us7JuNvlINsvJ0rFXl0Y7L6nZ0ZIs0xMx8H9D+AL51RqRlzkW2ZtO+2mpNdIbDxqzYaGRAArxqwA+z2R2fcdPdTFC0XJ3pjhTWtcWUzTs/yPcPml9NG9mP6nBTvoSEKqDwLP2FHmwp3qC9J+O7EEI+0xlb2YxYfxsvlU6eTi43O5AsRI7K0lVs2xIrWAK2FrqbcNL24fCksuwmHouD6mBHxW/yp4rDSAGxIBPAcz4DiayTZZL7b9qj0uM19LpFKeY6jqN1H32bKPsX9llb4Gx+FJ3Ur6SsvipH8qnGD2BiZvq8PIR95gIl85LfAGn/A9G07fWyxxjuQNIf3mygeRqfHFO/0Pl3rTU3C3Eh57Gu5xb5/JVL1g7x516FdGbM2BHDh0hsJFQWu6qxNySSdLcSa1z7pYNzd8Lh2PeYoyflVj4B7yvGcLT6cXU77Lne1Fqv1+j7Z5/0kI8Fy/IitZ6Ntn/7Zfc0g+TUnwB3Knxwsi3xnrVDWotV8r0b7PH+mQ+LSH5tSiPcPAD/SYc+Mat+a9HgB5UHhbHuiPWufWNuNh46VmPtGy3Y/sgt8q6Lw+62Ej9DDYdfCKMfypwjgVfRAHgAPlSxQDe5R38LXehF1n7LnPC7v4mT6vDztf/jcDzIArRFs6VgCFAB+8wHwFzXSpWq/xfRgyj6CcEcllX4Z0/mppuejc0fhan2qrquFGIOH4IaOi/ebKtI9hMfSdR7IJ+J/pSqLYsY4gv7RuP3RYfCpJjd08XF6UDMPvRESjyFn/hpoZwDlPZb7rAo3k1jVPKJ2ecCP7yrLVeL4lPpNI63INB2WRHGFFlAA7gAB8KsTozx2bDSRHjDIbexJ21+Jce6q9tUg3Bx3V44KeE6GP8afSJ8M4p7Dpcs4B36KvpX2k13q1DVabwbPfF7WkizhBHHEoJUvoVMhsMwHFvgKKK0UzGvGV2xWj2hwsU+4Po1w6/WvLKe4t1a+Udj8akGz9iQQC0MUcfsqAT4niffWaKUyJjPNFkNY1uwJZai1ZopxLRRRRQhFFFFCEUUUUIRRRRQhFFFFCFi1acVgY5VyyIjjuZQw8iKKKEKPY3o7wj+grwn/AI2IX9xrqPcBUQ2/u82AkhkWbrLTREXTKwvIqntBrHRj9miioz6eI/5ZdQmnRM221X//2Q=="/>
          <p:cNvSpPr>
            <a:spLocks noChangeAspect="1" noChangeArrowheads="1"/>
          </p:cNvSpPr>
          <p:nvPr/>
        </p:nvSpPr>
        <p:spPr bwMode="auto">
          <a:xfrm>
            <a:off x="0" y="-677863"/>
            <a:ext cx="1524000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QSEBQUEhQUFRUUGBcUFxcYGBYUFxcVFxQWFBgUFxkXHSYfGBokGRQWHy8gIycpLCwsFR4xNTAqNSYsLSkBCQoKDgwOGg8PGjUlHyQtKjEsLCksNSo0LC4sLCkvKiwsLS81LS8sLCw1KSkpLCksLCwsLCwpKSksLCksLCwsLP/AABEIAJUAoAMBIgACEQEDEQH/xAAcAAABBAMBAAAAAAAAAAAAAAAABAUGBwEDCAL/xABGEAACAQIDBAYGBggGAQUBAAABAgMAEQQSIQUGMUEHEyJRcZEyYXKBobEjM0JSgrIUU2KSosHR0hYkRFRjwpMXNEOz8BX/xAAbAQABBQEBAAAAAAAAAAAAAAAAAgMEBQYBB//EADwRAAEDAgMCCAwGAwEAAAAAAAEAAgMEEQUSITFBBhNRcYGRobEUFRYyQlNhYqLB0eEjM0NScvAiJZI1/9oADAMBAAIRAxEAPwC8aKKKEIooooQiiiihCKKKKEIqMdJTYkbMxH6Fm67KLZPTy5hnyW1zZb8Nak9YNCFz70Pb6TYXFmHHyzJDiARGZs+Xrwy8Gf0QQSCeF8t66CBpm3r3Tg2hh2gxC3B1Vh6UbcnQ8j8+BqA7vb1YjY86YDarZoG0wuM1yleASQnhbQa6rzuLECFbFFeVcHUV6oQisXoJqvd+ukGRZhgNmr12Ok0JFisA5s54ZgDex0HE9xEJo6b98mWNMFg5H/SHbNKsWYusIUmxKarc2NuNhrYUq6BpMacJN+l9aY869QZc2a1j1ls+uS+W3K96kG4HR6mz0aR267FzazTtckkm5VSdQt/eTqeQEvAoQs0UUUIRRRRehCKKxekWN23BD9bNFHz7bounvNCAL7EuoqL4rpKwCX/zCuR+rV5Piot8abJumHBi+VcQ3gigH95hTZlYNpUtlFUyasjcegqd0VW0vTVFbsYaUn9po1HwJpFN01P9jCL+KYn5R0g1MQ9JS24NXO2RHp071a1FVIemif8A20X/AJH/ALa1v0zYnlBAPEyH+lJ8Ki5U4MBxA/p9o+qt+mzeHdyDG4doMQmdG9xVuTqfssO/+pqtE6ZsTzggPg0i/wBa9jppm/20X/kcf9KPCouVBwHEB+n2j6rzsbb+I2DOuD2gxkwLm2GxVj9GP1cncB3cuIuOFsxzBgCpBBAIINwQdQQRxFVFtXpQjxcDw4rApJG4sR13kQTHow4g8qhmC3qx2Gw8uEw0tsO5tG7m80EZPaVGXTh8rjLelCoiPpJp2D1zdsR6Ne5WXvtv9LJiP/5uyh1mLa4klGqYdeDEnhmHM/Z4anSpBuHuFDs2EhT1k8ms07elI3EjXULfl7zc1Dtxd5tl7Og6uMT52sZZXiu8rd5yk2GpsvL1nUzXC9ImAfhiY19vNF7u2AKcEjDsKhyUdRHq+MjnBUktWaS4TaUUovHJG/sMrflJpVS1GRRRRQhQ/frfk4DqlSISPKGbtNlVQpUXNgSbluGnA1X2O6U8dJ6LxxD/AI0F/OQsflXrpXxmfaTL+qjjT3m8h/OPKofVTU1Dw8tadF6FguDUr6Vk0rLuOuvPppsS3G7anm+tnlf1M7W8gbfCkCoBwAHgK9VoxzERORoQjEfumoeZzzYlaTioadhdGwCwvoAFvoqZLulhbD6Hl9+T+6j/AAlhP1P8cn91Wfit37ljPLaL1J6x9FDaKmX+EcL+q/jk/uo/wlhP1P8AHJ/dR4rd+5HltF6k9Y+ihtqLVLJ93MEnpRgfjkv5ZqasZHgE4RA/jk+Qa9KGEPOx3Yu+WsXqT1j6JotRak+NxmHvZIQPxyfLNc0Yfd2ebVIWUHmzMg+LXNL8TPG14SvLOP1J6x9EotRalWB3FvKUmlIIAYBCxzKdDZieR099Id4NhLFiOrjD2yqR2nYnQ3Oh7xUeXDTE3MXdilUnCplVLxTI7H2u5OhbLUUznCjhZrj9pv6067t7KSXEqrqWWzEjM9jYHuPfao7KXMbA9isajGDCwvLL2BOjtw6OheurF72F++2vnTlgt4cTD9ViJk9WdiPJrj4U84zdXDKA4i0U3YZ5NU4H7XEcaat59kwwGAwrlzmQHtM2YBFI9InnrUp9DJEwvD9iooOEdLXTsgfT+cQLmx29CfcD0r46P0zFMP20ynzjIA8jUy3S6TRjJ1geAxuwYhg+dSVGYjUAjQd3Kqbp83HxXV7SwrXteTIfxqyfMio8NTJnDSdFZ4pgdIKd8sbLOAJ0J3exeN88Rn2jim/5WX9wBP8ArSHB4LPqeHzrG1JC2ImJ4mWU+crmtmzcYoujEA3uL8/V41OwuKGattPs1sDvPImMWnqaPB2Gm22aCRtAtqR2a+1esVs4BSVvccuN6Z8ebwyew35TT5tDaCxodQWIIVRxJP8AKmDFLaBwfuN+U1Mx2mp4Zo+JABO0Ds5lX8GK6rqqWYVBLgBoTzG4vvVpLwHgPlSefaMacWHu1+VQxdoYvEW6uKQjvN1XzNhSqHc/ESfWyqg+6t2Px0qxyNG0rzrKN6c8bvfGno/H+gpim3sklOWIO5PJQf8Ar/WnCHdaBJkJUyJfqyXNwZDwNhoADp4mpTDAqCyqFHcAB8q7ma3YF24ChEW7+Mm1YrEv7R1/dWlWD3JjEhWZ3fQMLdhWHBvXofmKmFqQ7VbKgZRd1N0H3iRYrpyI+VJ4xxXMxSWHZESsI4o1VVsXIFyfupc668T4U44vFLGhdzlVdSf/ANxNRba+/UOEXKn00p7RANgCdSXPLwGtRb9N2ltQ2hid1U3yxJZAeV2PE+JqPJJbQJ+OEuIzbFI8bvnmkRkjsEPpE9oqdGW3AX/lVhbn754GQqigxStp9JbMx7hJwOvLTwqgsccVhZOrxEbow+zIpU27x3j1iluDxwkFxoRxFQXPltrqtNDT4fLZsd2m2/l+d+hW30ibqNi8YhwyLnCWmJIQA5uwSTxbL77WrGyNxWwiFiRI5HaK37I7lB1t66z0cby9ajRykZ4wO0eLhmOrE8WGgv4VMZNopwuLa07G1rjnaq6tmmiaaV5sB27x0KLkVDN6WytBEfsNKV9cbILeRuPcKsjE7G0HVkt3jTT11B9/8CUbDFgNWlF7g/YU20pdSfwXcyYwYEYhD/Id6jVLNjS5MTA33ZoT5SrSM17hazKRxDKfeGFZiM2eOde0Vbc0Dx7p7kTyZnY97MfNia1PGCLEXpRjFtLIByeQeTsKfNyNiJicQRJqsa58vDMbgAH1a03USCLM925RxOyGjEj9gaO5RiPCquoAFeNofUyew35TVp74brQDCySRosbxLnBXQEDipHPTnVWY8/Qyew35TTdJVCps8cu9RaetiqqaQxNtYHToVnQOCoINwQCPKvGIck5FPaOpP3V7/E8BSTCTdUGjOuWxjHNlbgB4G49VLcNAVBLas2rH19w9Q4DwrdHReJLxNgw0RjGgtYeo8QfEHWjBT50BPHgw7mGhHmPjSi1JFGSYj7MvaHtqAGHvFj7q4uJTSbD7HfGl1jk6q6MEktmKg6FgLjVjoO4A1nFHMRGOerEcl7vE8POpZuvs1DC7FRdmyg8wqWAynlYkn30h7rBPQtu5UXsLo6ln2r+hzdkxE9ew49WtiHXvzggA+uug9m4eOGJY8PFaJBZQtgun3QTdz6+dIMZspSzTIv8AmWtnYaFlgDKyeoMGI8WHdT/h5VZVZfRIBHgRp4eFRyrC6i+/u6se0sA6gAyKpeF+auBfL3gG2UiuZoZOrIW9ifSPceXl/Wur8RdpWhX0Tlkc9ym4KeLFfK5rlve/CCLaGKjUWCzSgDuGc2Fc2JQPIpz0eqZGkciwVQh7s9wbeQvU46sd1V/0V4+5lQniFa3rXs5vetvKrDp6NgY2wUWunfPMXv22HYFhVtwuPAmohvjJmkgt6IaVb8y2Rb+4cPG9SnFykWVfTfQeoc29w+NRzfOIKMKo4AygfuLSKr8l3Mn8FP8AsIf5DvTBWU4jxX8wrFeo/SXxX8wrLs84L22p/JfzHuSzbsGTF4hfuzSj3dYxHwNa9m7Ukw8gkhIDC411VgeKsOYp46Q8Nk2niR95lcfijU/O9MOHw7SMERSzMbADUk12oaM7g7ZqoVHknoGcZsLRfq1Trt3fLE4uPqnEccZsWCZrvY3sSx0F+QqPbQ+pk9hvymn7aW6+IgTPJGQvMghst/vWOlMW0PqZPYb8ppmm4oWEVrX3JuGGmippPBzcWOw33Kx22ZLlXElbBAOzpcRNYFjzvqG8KeE2W5IGW19c32bd9xWgQXWx4EWI9RFJ9mlgrRFm+jOX0jqh1U+WnurbE3XiGie4937jV/Cwv86aNtbIdI2YWuhDKQRqwOgtx1vl/FSgKe8+ZpGymSXUkrEe/jJb/qPiaSF3RaNnx9kOfSftH1Hkvu4e41ON1x/lV9qTzzmobBHlkZOR+kXwJ7a+5rH8VSzdWXsvHzDZx7L8/wB4GkS6hPQeenDDw2mlblZLeJuW+QpKuIEDPGRcHtwrzJY2aMeDkHwa/KmTZ+/XWYqOIQsBLPPh2JNypw6t2tOTZR4Xp4xaNKeuTXqCTEPv20kPvW6jwvzplqmpRg8Pkc3N2KqztyLFm+AAsPUK5Q3nxwmxuJlHCSaRh4Fzb4WrqLHSyTQYg4UXeVMkTscqapYPfiQCx4DlXOW9fRxjNnqHnjBjJA6xDnQHkCbXU+IrhXQnDoywTM08i+lGqFfWcxJX3gEVaEeIUoHB7JGa/qtzqJ9F2z+rwTzNp1rk3/ZQZR8S1PMbh5upB+jb6Yjn3mL3nteF6lRtOVV8xu8pdgULEyMNWtlHcnIeJ4mmHfoa4b2pfyLUuEdRPfxbHDe1L+RaYq/yXcyn4L/6EP8AId6jdbsHHmkjX7zov7zqP51pNOe68OfHYVe+eI/uuHPwWsxGLvA9q9orXZKaR3I13cVLemPZ2XEwTAaSRmM+1G1x/DJ/DUd3I2jHDjFMpCqysgY8FZrWJPLuv66s7pU2SZsAXUdqBhN+EAq/8LE/hqkiO+ncRhDyWnY4LOYGRV4c6nJ1Fx0HUK3t7NrwxYOUyMpzoyKtwS7MtgFHPUg39VUzjfqHv9xvymti4ZQbga142h9TJ7DflNV9FStphlBvc8ym0eHOooJczr3B7irpSDQeA+VIcZBklSTk30T+/VCfBtPxU+pFoPAfKtOOwoeN1bQEHXu0vm93H3Vts+q8cypuxhKgBfTc5V8ebH1Aa1tw2BCKFHLzJ5k+snWvGw7yr1z2zegB90Lx97HteFqdCLcaCbaLuVM21IwidabDqjnvw7PB1ue8HT1gU+bFhUxCWOzPdtfvLf0L92WxHr1qmumnbTtiI8KptGqCVhwDO17E94AGnjWnotxmJyTqJFOHQBzGza9ZwXqwNRcXB5cKZkcbaC6lwxhtiSrj2ltSISIkZCs+brSBYxoSMztb0XJFveTyp1hxcbkRRMpCi5CnggsAtx338r1BF2VJJG4EcnWEgsFXhYXCX4EW7jzrxulJisPiVzr9GVKNGDmYXIIKC17gjUHS1VMVbI51ntyi9tb/ANOqtDTR5MzXXPIp9gfo5Gi4L9ZH7JPaQey3LuYU3dIMSvsvGK/Awtb29MnvzZaxvRvDBhohNJJkMbArdX1J0MfDmtx42qmukfpTOPYYeHPFhgwLsfTkIOhIHBRxC8zqatr31UFKNs70xYSGPDqcxiRU6tTwIGrORpcm+lOu7uJGIwiSR6SZi3rEqngfVbTwNVDi4lDkK+YcQxBUnxB4GrG6JWJhnXudSPelv+oqbFMXOyW0UV8Qa26sTZuLEqg8CeR7+Y8QajXSNDb9F9qX/wCtad8OvVylTqstyPVIBqPxAX8QaY9/x/7Xj6UvO/8A8a0zWxgQvI5FLwYf7CH+Q71GDUp6MsJn2nD3RrJJ5JlHxcVFqsjoZ2beTETngqrCPFj1jfBY/OsxStzSherY9LxVBJ7dOs/S6tPEQB1ZWAKsCpB4EEWI8jXOO2tlNhsRLA17xsVBPNeKN71IPnXSRqt+lvdrPGuLQdqLsSeuInRj7LHyY91WVXFnZcbQsTwfrhS1WV3mu0PPuPy6VVFaMeLxSD9hvymt9FUoNjdemyM4xhbyiytePfzAZR/mouA5t3eFItpb+YFrJ+kIUOrkZtQDpGNOZ4+oGq1vRerTxl7vasN5GN9d8P3U1l6QoRK5jljVZLHvIYDLfhpcW8qTR73YfrMzYhT6ySf5VE70XqQ3GC0aRjrSTwKaf1z/AM/dJekuaKeeKWCVZLpkYAm4ynS9/UfhUa2c7xkGNij3urA2ykcNeV6l96L0wcSJN8vanhwQAFuO+H7q3di77YCGCNHx0TuFGdyTd5CO05svM0u/9Rdnf7yHzb+2qUvRekeMPd7V3yRHrvh+6uHa++OysTBJDNioWjkUqwu3uI7PEHUH1VzntXZypM4V1kVCVDrwkCmysPEWv4GpXei9HjD3e1HkiPXfD91Azh2J4VZO4m08Pg4CskqZpGztY3y6ABeHKkVF6cjxPIb5O1JfwPDhbjvh+6mON3kwciEfpMYbip10Yag8O/51GtvbfXEvAEYNkzlrcmZQPLT40jvWaVNirpYzGW7U5R8E2Us7JuNvlINsvJ0rFXl0Y7L6nZ0ZIs0xMx8H9D+AL51RqRlzkW2ZtO+2mpNdIbDxqzYaGRAArxqwA+z2R2fcdPdTFC0XJ3pjhTWtcWUzTs/yPcPml9NG9mP6nBTvoSEKqDwLP2FHmwp3qC9J+O7EEI+0xlb2YxYfxsvlU6eTi43O5AsRI7K0lVs2xIrWAK2FrqbcNL24fCksuwmHouD6mBHxW/yp4rDSAGxIBPAcz4DiayTZZL7b9qj0uM19LpFKeY6jqN1H32bKPsX9llb4Gx+FJ3Ur6SsvipH8qnGD2BiZvq8PIR95gIl85LfAGn/A9G07fWyxxjuQNIf3mygeRqfHFO/0Pl3rTU3C3Eh57Gu5xb5/JVL1g7x516FdGbM2BHDh0hsJFQWu6qxNySSdLcSa1z7pYNzd8Lh2PeYoyflVj4B7yvGcLT6cXU77Lne1Fqv1+j7Z5/0kI8Fy/IitZ6Ntn/7Zfc0g+TUnwB3Knxwsi3xnrVDWotV8r0b7PH+mQ+LSH5tSiPcPAD/SYc+Mat+a9HgB5UHhbHuiPWufWNuNh46VmPtGy3Y/sgt8q6Lw+62Ej9DDYdfCKMfypwjgVfRAHgAPlSxQDe5R38LXehF1n7LnPC7v4mT6vDztf/jcDzIArRFs6VgCFAB+8wHwFzXSpWq/xfRgyj6CcEcllX4Z0/mppuejc0fhan2qrquFGIOH4IaOi/ebKtI9hMfSdR7IJ+J/pSqLYsY4gv7RuP3RYfCpJjd08XF6UDMPvRESjyFn/hpoZwDlPZb7rAo3k1jVPKJ2ecCP7yrLVeL4lPpNI63INB2WRHGFFlAA7gAB8KsTozx2bDSRHjDIbexJ21+Jce6q9tUg3Bx3V44KeE6GP8afSJ8M4p7Dpcs4B36KvpX2k13q1DVabwbPfF7WkizhBHHEoJUvoVMhsMwHFvgKKK0UzGvGV2xWj2hwsU+4Po1w6/WvLKe4t1a+Udj8akGz9iQQC0MUcfsqAT4niffWaKUyJjPNFkNY1uwJZai1ZopxLRRRRQhFFFFCEUUUUIRRRRQhFFFFCFi1acVgY5VyyIjjuZQw8iKKKEKPY3o7wj+grwn/AI2IX9xrqPcBUQ2/u82AkhkWbrLTREXTKwvIqntBrHRj9miioz6eI/5ZdQmnRM221X//2Q=="/>
          <p:cNvSpPr>
            <a:spLocks noChangeAspect="1" noChangeArrowheads="1"/>
          </p:cNvSpPr>
          <p:nvPr/>
        </p:nvSpPr>
        <p:spPr bwMode="auto">
          <a:xfrm>
            <a:off x="0" y="-677863"/>
            <a:ext cx="1524000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428728" y="285728"/>
            <a:ext cx="56752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I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n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t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r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o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d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u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c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c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i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ó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n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:</a:t>
            </a:r>
            <a:r>
              <a:rPr lang="es-MX" sz="80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 </a:t>
            </a:r>
            <a:endParaRPr lang="es-ES" sz="80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9" name="Picture 6" descr="http://t2.gstatic.com/images?q=tbn:ANd9GcSAR-BDLhpjyH34xn9tn2W6XIqDWJjYNBtfQsaHr4gMdJrwJV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664373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s-MX" sz="6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MX" sz="6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s-MX" sz="6000" dirty="0" smtClean="0">
                <a:latin typeface="Arial" pitchFamily="34" charset="0"/>
                <a:cs typeface="Arial" pitchFamily="34" charset="0"/>
              </a:rPr>
              <a:t>ú </a:t>
            </a:r>
            <a:r>
              <a:rPr lang="es-MX" sz="6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MX" sz="6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MX" sz="6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MX" sz="6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s-MX" sz="6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MX" sz="6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s-MX" sz="6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MX" sz="6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MX" sz="6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MX" sz="60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www.enlaescuelademabel.com/wp-content/2009/02/nina-leyen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000240"/>
            <a:ext cx="5357850" cy="39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0.gstatic.com/images?q=tbn:ANd9GcRfV2yQseekZLZcrkWAJTADbd4o38qIJKmnvsUkXlBkWvJiVb_Lj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8" descr="http://www.enlaescuelademabel.com/wp-content/2009/02/nina-leyen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357430"/>
            <a:ext cx="5214974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928794" y="357166"/>
            <a:ext cx="5500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0" u="sng" dirty="0" smtClean="0">
                <a:latin typeface="Arial" pitchFamily="34" charset="0"/>
                <a:cs typeface="Arial" pitchFamily="34" charset="0"/>
              </a:rPr>
              <a:t>Menú principal </a:t>
            </a:r>
            <a:endParaRPr lang="es-ES" sz="6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 momento de leer: </a:t>
            </a:r>
            <a:endParaRPr lang="es-ES" sz="4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t1.gstatic.com/images?q=tbn:ANd9GcRkeJKhSh3z-qkNFkB1KICajMfKO4cSH0ZtrSKBMgcNat4mQ9Rd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142976" y="1071546"/>
            <a:ext cx="7186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400" b="1" dirty="0" smtClean="0">
                <a:latin typeface="Arial" pitchFamily="34" charset="0"/>
                <a:cs typeface="Arial" pitchFamily="34" charset="0"/>
              </a:rPr>
              <a:t>Es momento de leer: </a:t>
            </a:r>
            <a:endParaRPr lang="es-ES" sz="5400" dirty="0"/>
          </a:p>
        </p:txBody>
      </p:sp>
      <p:pic>
        <p:nvPicPr>
          <p:cNvPr id="9" name="Picture 4" descr="http://t2.gstatic.com/images?q=tbn:ANd9GcRuFRG-vxSQz9GlC-ihXCYe9bk-okbbceDuObLp9m2LwNfjQqn1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357430"/>
            <a:ext cx="6286544" cy="32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sldjump"/>
              </a:rPr>
              <a:t>Ahora es momento de escribir: </a:t>
            </a:r>
            <a:endParaRPr lang="es-ES" dirty="0"/>
          </a:p>
        </p:txBody>
      </p:sp>
      <p:pic>
        <p:nvPicPr>
          <p:cNvPr id="4" name="Picture 6" descr="http://www.pedagooogia3000.info/web/boletin/escribir.gif">
            <a:hlinkClick r:id="" action="ppaction://noaction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8001056" cy="42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abajo">
            <a:hlinkClick r:id="rId4" action="ppaction://hlinksldjump"/>
          </p:cNvPr>
          <p:cNvSpPr/>
          <p:nvPr/>
        </p:nvSpPr>
        <p:spPr>
          <a:xfrm rot="5400000">
            <a:off x="6357962" y="4286244"/>
            <a:ext cx="2071678" cy="307183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15008" y="5214950"/>
            <a:ext cx="30718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4" action="ppaction://hlinksldjump"/>
              </a:rPr>
              <a:t>Menú</a:t>
            </a:r>
            <a:r>
              <a:rPr lang="es-MX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MX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4" action="ppaction://hlinksldjump"/>
              </a:rPr>
              <a:t>principal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39</Words>
  <Application>Microsoft Office PowerPoint</Application>
  <PresentationFormat>Presentación en pantalla (4:3)</PresentationFormat>
  <Paragraphs>12</Paragraphs>
  <Slides>7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Rosewood Std Regular</vt:lpstr>
      <vt:lpstr>Adobe Caslon Pro Bold</vt:lpstr>
      <vt:lpstr>Calibri</vt:lpstr>
      <vt:lpstr>Bernard MT Condensed</vt:lpstr>
      <vt:lpstr>Tema de Office</vt:lpstr>
      <vt:lpstr>Diapositiva 1</vt:lpstr>
      <vt:lpstr>Diapositiva 2</vt:lpstr>
      <vt:lpstr>Diapositiva 3</vt:lpstr>
      <vt:lpstr>Diapositiva 4</vt:lpstr>
      <vt:lpstr>Menú principal </vt:lpstr>
      <vt:lpstr>Es momento de leer: </vt:lpstr>
      <vt:lpstr>Ahora es momento de escribir: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29</cp:revision>
  <dcterms:created xsi:type="dcterms:W3CDTF">2012-08-30T03:16:13Z</dcterms:created>
  <dcterms:modified xsi:type="dcterms:W3CDTF">2012-12-13T19:52:38Z</dcterms:modified>
</cp:coreProperties>
</file>