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1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BD94-0956-48BC-B331-937D04D824FF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28A5-F4A1-4CDB-87FE-4E02576E7E9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imagesCAOKZH5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9" name="28 Grupo"/>
          <p:cNvGrpSpPr/>
          <p:nvPr/>
        </p:nvGrpSpPr>
        <p:grpSpPr>
          <a:xfrm rot="21130070">
            <a:off x="210945" y="854136"/>
            <a:ext cx="7324774" cy="452438"/>
            <a:chOff x="428596" y="571480"/>
            <a:chExt cx="7324774" cy="452438"/>
          </a:xfrm>
        </p:grpSpPr>
        <p:grpSp>
          <p:nvGrpSpPr>
            <p:cNvPr id="27" name="26 Grupo"/>
            <p:cNvGrpSpPr/>
            <p:nvPr/>
          </p:nvGrpSpPr>
          <p:grpSpPr>
            <a:xfrm>
              <a:off x="4500562" y="571480"/>
              <a:ext cx="2538428" cy="452438"/>
              <a:chOff x="4071934" y="214290"/>
              <a:chExt cx="2538428" cy="452438"/>
            </a:xfrm>
          </p:grpSpPr>
          <p:pic>
            <p:nvPicPr>
              <p:cNvPr id="6" name="5 Imagen" descr="c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380" y="285728"/>
                <a:ext cx="2667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8" name="7 Imagen" descr="e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9322" y="285728"/>
                <a:ext cx="257175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1" name="10 Imagen" descr="n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7752" y="214290"/>
                <a:ext cx="3429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3" name="12 Imagen" descr="a.gi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9124" y="214290"/>
                <a:ext cx="3810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" name="13 Imagen" descr="s.gi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1934" y="285728"/>
                <a:ext cx="257175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5" name="14 Imagen" descr="h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2132" y="285728"/>
                <a:ext cx="3048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6" name="15 Imagen" descr="z.gif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86512" y="285728"/>
                <a:ext cx="32385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7" name="16 Imagen" descr="d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29520" y="642918"/>
              <a:ext cx="323850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25" name="24 Grupo"/>
            <p:cNvGrpSpPr/>
            <p:nvPr/>
          </p:nvGrpSpPr>
          <p:grpSpPr>
            <a:xfrm>
              <a:off x="428596" y="571480"/>
              <a:ext cx="3024206" cy="452438"/>
              <a:chOff x="857224" y="428604"/>
              <a:chExt cx="3024206" cy="452438"/>
            </a:xfrm>
          </p:grpSpPr>
          <p:pic>
            <p:nvPicPr>
              <p:cNvPr id="7" name="6 Imagen" descr="v.gif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7224" y="428604"/>
                <a:ext cx="3429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2" name="11 Imagen" descr="i.gif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0364" y="500042"/>
                <a:ext cx="142875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8" name="17 Imagen" descr="a.gi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00430" y="500042"/>
                <a:ext cx="3810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9" name="18 Imagen" descr="c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4678" y="500042"/>
                <a:ext cx="2667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0" name="19 Imagen" descr="e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4414" y="500042"/>
                <a:ext cx="257175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2" name="21 Imagen" descr="n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298" y="428604"/>
                <a:ext cx="34290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3" name="22 Imagen" descr="o.gif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00232" y="428604"/>
                <a:ext cx="390525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24" name="23 Imagen" descr="r.gif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71604" y="428604"/>
                <a:ext cx="323850" cy="3810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26" name="25 Imagen" descr="e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2" y="642918"/>
              <a:ext cx="257175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28" name="27 Imagen" descr="Sin título-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29520" y="214290"/>
            <a:ext cx="2031746" cy="1498413"/>
          </a:xfrm>
          <a:prstGeom prst="rect">
            <a:avLst/>
          </a:prstGeom>
        </p:spPr>
      </p:pic>
      <p:pic>
        <p:nvPicPr>
          <p:cNvPr id="32" name="31 Imagen" descr="Sin título-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0826" y="4393024"/>
            <a:ext cx="1829474" cy="2464976"/>
          </a:xfrm>
          <a:prstGeom prst="rect">
            <a:avLst/>
          </a:prstGeom>
        </p:spPr>
      </p:pic>
      <p:pic>
        <p:nvPicPr>
          <p:cNvPr id="33" name="32 Imagen" descr="Sin título-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01024" y="4572008"/>
            <a:ext cx="1587131" cy="2285992"/>
          </a:xfrm>
          <a:prstGeom prst="rect">
            <a:avLst/>
          </a:prstGeom>
        </p:spPr>
      </p:pic>
      <p:pic>
        <p:nvPicPr>
          <p:cNvPr id="34" name="33 Imagen" descr="Sin título-3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3966" y="4750214"/>
            <a:ext cx="1918415" cy="2107786"/>
          </a:xfrm>
          <a:prstGeom prst="rect">
            <a:avLst/>
          </a:prstGeom>
        </p:spPr>
      </p:pic>
      <p:pic>
        <p:nvPicPr>
          <p:cNvPr id="36" name="35 Imagen" descr="Sin título-4.png"/>
          <p:cNvPicPr>
            <a:picLocks noChangeAspect="1"/>
          </p:cNvPicPr>
          <p:nvPr/>
        </p:nvPicPr>
        <p:blipFill>
          <a:blip r:embed="rId20"/>
          <a:srcRect b="82877"/>
          <a:stretch>
            <a:fillRect/>
          </a:stretch>
        </p:blipFill>
        <p:spPr>
          <a:xfrm>
            <a:off x="2714612" y="2143116"/>
            <a:ext cx="5887689" cy="1107654"/>
          </a:xfrm>
          <a:prstGeom prst="rect">
            <a:avLst/>
          </a:prstGeom>
        </p:spPr>
      </p:pic>
      <p:pic>
        <p:nvPicPr>
          <p:cNvPr id="37" name="36 Imagen" descr="Sin título-5 copia.png"/>
          <p:cNvPicPr>
            <a:picLocks noChangeAspect="1"/>
          </p:cNvPicPr>
          <p:nvPr/>
        </p:nvPicPr>
        <p:blipFill>
          <a:blip r:embed="rId21"/>
          <a:srcRect r="50000" b="75272"/>
          <a:stretch>
            <a:fillRect/>
          </a:stretch>
        </p:blipFill>
        <p:spPr>
          <a:xfrm>
            <a:off x="500034" y="3286124"/>
            <a:ext cx="2958731" cy="1607720"/>
          </a:xfrm>
          <a:prstGeom prst="rect">
            <a:avLst/>
          </a:prstGeom>
        </p:spPr>
      </p:pic>
      <p:pic>
        <p:nvPicPr>
          <p:cNvPr id="38" name="sonido.wav">
            <a:hlinkClick r:id="" action="ppaction://media"/>
          </p:cNvPr>
          <p:cNvPicPr>
            <a:picLocks noRot="1" noChangeAspect="1"/>
          </p:cNvPicPr>
          <p:nvPr>
            <a:wavAudioFile r:embed="rId1" name="sonido.wav"/>
          </p:nvPr>
        </p:nvPicPr>
        <p:blipFill>
          <a:blip r:embed="rId22"/>
          <a:stretch>
            <a:fillRect/>
          </a:stretch>
        </p:blipFill>
        <p:spPr>
          <a:xfrm>
            <a:off x="-1857420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-0.00509 L -0.64948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78035E-8 L -0.57205 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8092E-6 L -0.37691 -0.0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7 Imagen" descr="fo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42910" y="500042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ln w="900" cmpd="sng">
                  <a:solidFill>
                    <a:srgbClr val="00FF00">
                      <a:alpha val="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Introducción </a:t>
            </a:r>
            <a:endParaRPr lang="es-ES" sz="3200" dirty="0">
              <a:ln w="900" cmpd="sng">
                <a:solidFill>
                  <a:srgbClr val="00FF00">
                    <a:alpha val="55000"/>
                  </a:srgbClr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pic>
        <p:nvPicPr>
          <p:cNvPr id="13" name="12 Imagen" descr="televisi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63" y="3357562"/>
            <a:ext cx="3465941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rafiquem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solidFill>
                  <a:srgbClr val="FF0066"/>
                </a:solidFill>
                <a:latin typeface="bubblegums" pitchFamily="2" charset="0"/>
              </a:rPr>
              <a:t>CREDITOS</a:t>
            </a:r>
            <a:endParaRPr lang="es-ES" sz="5400" dirty="0">
              <a:solidFill>
                <a:srgbClr val="FF0066"/>
              </a:solidFill>
              <a:latin typeface="bubblegum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solidFill>
                  <a:srgbClr val="7030A0"/>
                </a:solidFill>
                <a:latin typeface="Crash-a-Like" pitchFamily="2" charset="0"/>
              </a:rPr>
              <a:t>TIPOS DE LETRAS:</a:t>
            </a:r>
            <a:endParaRPr lang="es-ES" sz="3600" dirty="0">
              <a:solidFill>
                <a:srgbClr val="7030A0"/>
              </a:solidFill>
              <a:latin typeface="Crash-a-Like" pitchFamily="2" charset="0"/>
            </a:endParaRPr>
          </a:p>
          <a:p>
            <a:pPr>
              <a:buNone/>
            </a:pPr>
            <a:r>
              <a:rPr lang="es-MX" sz="3600" dirty="0" smtClean="0">
                <a:solidFill>
                  <a:srgbClr val="7030A0"/>
                </a:solidFill>
                <a:latin typeface="Army Beans" pitchFamily="2" charset="0"/>
              </a:rPr>
              <a:t>     </a:t>
            </a:r>
            <a:r>
              <a:rPr lang="es-MX" sz="3600" dirty="0" smtClean="0">
                <a:solidFill>
                  <a:srgbClr val="33CCFF"/>
                </a:solidFill>
                <a:latin typeface="Carmen" pitchFamily="2" charset="0"/>
              </a:rPr>
              <a:t>http://www.dafont.com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214422"/>
            <a:ext cx="428628" cy="4929198"/>
          </a:xfrm>
        </p:spPr>
        <p:txBody>
          <a:bodyPr>
            <a:normAutofit fontScale="90000"/>
          </a:bodyPr>
          <a:lstStyle/>
          <a:p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Introducción  </a:t>
            </a:r>
            <a:endParaRPr lang="es-E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28728" y="2143116"/>
            <a:ext cx="6858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ctr"/>
            <a:r>
              <a:rPr lang="es-ES" sz="3200" dirty="0" smtClean="0">
                <a:solidFill>
                  <a:srgbClr val="00B0F0"/>
                </a:solidFill>
                <a:latin typeface="Kristen ITC" pitchFamily="66" charset="0"/>
              </a:rPr>
              <a:t> </a:t>
            </a:r>
            <a:r>
              <a:rPr lang="es-ES" sz="3200" i="1" dirty="0" smtClean="0">
                <a:solidFill>
                  <a:srgbClr val="00B0F0"/>
                </a:solidFill>
                <a:latin typeface="Kristen ITC" pitchFamily="66" charset="0"/>
              </a:rPr>
              <a:t>Los gráficos son herramientas para la organización visual y la comparación de datos sobre dos o más grupos de objetos </a:t>
            </a:r>
            <a:endParaRPr lang="es-ES" sz="3200" dirty="0">
              <a:solidFill>
                <a:srgbClr val="00B0F0"/>
              </a:solidFill>
              <a:latin typeface="Kristen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71604" y="92867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0000FF"/>
                </a:solidFill>
                <a:latin typeface="Kristen ITC" pitchFamily="66" charset="0"/>
              </a:rPr>
              <a:t>Graficas </a:t>
            </a:r>
            <a:endParaRPr lang="es-ES" dirty="0">
              <a:solidFill>
                <a:srgbClr val="0000FF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Menú principal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Marcador de contenido" descr="imagesCADN3DP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-2967991" y="3714752"/>
            <a:ext cx="2967991" cy="2286016"/>
          </a:xfrm>
        </p:spPr>
      </p:pic>
      <p:pic>
        <p:nvPicPr>
          <p:cNvPr id="8" name="7 Imagen" descr="imagesCAF54DN4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8346" y="3643314"/>
            <a:ext cx="3000396" cy="2214578"/>
          </a:xfrm>
          <a:prstGeom prst="rect">
            <a:avLst/>
          </a:prstGeom>
        </p:spPr>
      </p:pic>
      <p:pic>
        <p:nvPicPr>
          <p:cNvPr id="9" name="8 Imagen" descr="imagesCAX9DH1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r="49685"/>
          <a:stretch>
            <a:fillRect/>
          </a:stretch>
        </p:blipFill>
        <p:spPr>
          <a:xfrm>
            <a:off x="-2590797" y="642918"/>
            <a:ext cx="2590797" cy="22145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46546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fic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9444 0.118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lor d ls obje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40399 -0.0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junto de obje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192765">
            <a:off x="1613674" y="905456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Conjunto de objetos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imagesCAF54DN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714814">
            <a:off x="1226250" y="2244046"/>
            <a:ext cx="3481403" cy="2787896"/>
          </a:xfrm>
        </p:spPr>
      </p:pic>
      <p:sp>
        <p:nvSpPr>
          <p:cNvPr id="6" name="5 Estrella de 5 puntas">
            <a:hlinkClick r:id="rId4" action="ppaction://hlinksldjump"/>
          </p:cNvPr>
          <p:cNvSpPr/>
          <p:nvPr/>
        </p:nvSpPr>
        <p:spPr>
          <a:xfrm>
            <a:off x="357158" y="5929330"/>
            <a:ext cx="857256" cy="57150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8 Imagen" descr="imagesCAX9DH13.jpg"/>
          <p:cNvPicPr>
            <a:picLocks noChangeAspect="1"/>
          </p:cNvPicPr>
          <p:nvPr/>
        </p:nvPicPr>
        <p:blipFill>
          <a:blip r:embed="rId3"/>
          <a:srcRect r="50123"/>
          <a:stretch>
            <a:fillRect/>
          </a:stretch>
        </p:blipFill>
        <p:spPr>
          <a:xfrm rot="892688">
            <a:off x="4165204" y="1412837"/>
            <a:ext cx="2961323" cy="33575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92022">
            <a:off x="-1361321" y="836253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El valor de los objetos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Estrella de 5 puntas">
            <a:hlinkClick r:id="rId4" action="ppaction://hlinksldjump"/>
          </p:cNvPr>
          <p:cNvSpPr/>
          <p:nvPr/>
        </p:nvSpPr>
        <p:spPr>
          <a:xfrm>
            <a:off x="642910" y="5857892"/>
            <a:ext cx="714380" cy="714356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94048">
            <a:off x="1711863" y="947218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Graficas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Imagen" descr="imagesCADN3DP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3116"/>
            <a:ext cx="4145850" cy="3093442"/>
          </a:xfrm>
          <a:prstGeom prst="rect">
            <a:avLst/>
          </a:prstGeom>
        </p:spPr>
      </p:pic>
      <p:sp>
        <p:nvSpPr>
          <p:cNvPr id="10" name="9 Estrella de 5 puntas">
            <a:hlinkClick r:id="rId4" action="ppaction://hlinksldjump"/>
          </p:cNvPr>
          <p:cNvSpPr/>
          <p:nvPr/>
        </p:nvSpPr>
        <p:spPr>
          <a:xfrm>
            <a:off x="571472" y="5929330"/>
            <a:ext cx="785818" cy="57148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44</Words>
  <Application>Microsoft Office PowerPoint</Application>
  <PresentationFormat>Presentación en pantalla (4:3)</PresentationFormat>
  <Paragraphs>12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CREDITOS</vt:lpstr>
      <vt:lpstr>Introducción  </vt:lpstr>
      <vt:lpstr>Menú principal </vt:lpstr>
      <vt:lpstr>Conjunto de objetos </vt:lpstr>
      <vt:lpstr>El valor de los objetos</vt:lpstr>
      <vt:lpstr>Graficas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comp</cp:lastModifiedBy>
  <cp:revision>26</cp:revision>
  <dcterms:created xsi:type="dcterms:W3CDTF">2012-09-26T18:41:08Z</dcterms:created>
  <dcterms:modified xsi:type="dcterms:W3CDTF">2012-12-13T19:51:36Z</dcterms:modified>
</cp:coreProperties>
</file>