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9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57" r:id="rId13"/>
    <p:sldId id="267" r:id="rId14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DigifaceWide" pitchFamily="2" charset="0"/>
      <p:regular r:id="rId20"/>
    </p:embeddedFont>
    <p:embeddedFont>
      <p:font typeface="Comic Sans MS" pitchFamily="66" charset="0"/>
      <p:regular r:id="rId21"/>
      <p:bold r:id="rId22"/>
    </p:embeddedFont>
    <p:embeddedFont>
      <p:font typeface="Century Gothic" pitchFamily="34" charset="0"/>
      <p:bold r:id="rId23"/>
      <p:boldItalic r:id="rId24"/>
    </p:embeddedFont>
    <p:embeddedFont>
      <p:font typeface="Carmen" pitchFamily="2" charset="0"/>
      <p:regular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33"/>
    <a:srgbClr val="FFFF66"/>
    <a:srgbClr val="33CCFF"/>
    <a:srgbClr val="FF66CC"/>
    <a:srgbClr val="FF99CC"/>
    <a:srgbClr val="66CCFF"/>
    <a:srgbClr val="CC66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1" autoAdjust="0"/>
  </p:normalViewPr>
  <p:slideViewPr>
    <p:cSldViewPr>
      <p:cViewPr>
        <p:scale>
          <a:sx n="70" d="100"/>
          <a:sy n="70" d="100"/>
        </p:scale>
        <p:origin x="-107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B900C-9635-4CEC-8005-113C8050DB2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DF8F-F5C5-4220-9DF2-888B3EEF0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DF8F-F5C5-4220-9DF2-888B3EEF0DC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DF8F-F5C5-4220-9DF2-888B3EEF0DC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BA1B-FFF0-4E3F-AE0E-949798731AAD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E89F-0A0E-427F-874A-F328A5513D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file:///H:\ENEP\quinto%20semestre\computacion%205\nuestrogruo%20muscal.wav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audio" Target="file:///D:\ENEP\quinto%20semestre\computacion%205\AUDIO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file:///H:\la%20escula%20norma%20de%20educacion%20preecolar%20presenta.wav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gram%20Files\Audacity%201.3%20Beta%20(Unicode)\Modules\gaita.wav" TargetMode="External"/><Relationship Id="rId6" Type="http://schemas.openxmlformats.org/officeDocument/2006/relationships/image" Target="../media/image27.gif"/><Relationship Id="rId5" Type="http://schemas.openxmlformats.org/officeDocument/2006/relationships/slide" Target="slide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gram%20Files\Audacity%201.3%20Beta%20(Unicode)\Modules\xilofono.wav" TargetMode="External"/><Relationship Id="rId6" Type="http://schemas.openxmlformats.org/officeDocument/2006/relationships/slide" Target="slide5.xml"/><Relationship Id="rId5" Type="http://schemas.openxmlformats.org/officeDocument/2006/relationships/image" Target="../media/image26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ENEP\quinto%20semestre\computacion%205\nuestrogruo%20muscal.wav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1.gif"/><Relationship Id="rId3" Type="http://schemas.openxmlformats.org/officeDocument/2006/relationships/image" Target="../media/image17.jpeg"/><Relationship Id="rId7" Type="http://schemas.openxmlformats.org/officeDocument/2006/relationships/slide" Target="slide7.xml"/><Relationship Id="rId12" Type="http://schemas.openxmlformats.org/officeDocument/2006/relationships/slide" Target="slide10.xml"/><Relationship Id="rId1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audio" Target="file:///H:\ENEP\quinto%20semestre\computacion%205\gaita.wav" TargetMode="External"/><Relationship Id="rId6" Type="http://schemas.openxmlformats.org/officeDocument/2006/relationships/image" Target="../media/image18.gif"/><Relationship Id="rId11" Type="http://schemas.openxmlformats.org/officeDocument/2006/relationships/image" Target="../media/image20.gif"/><Relationship Id="rId5" Type="http://schemas.openxmlformats.org/officeDocument/2006/relationships/slide" Target="slide6.xml"/><Relationship Id="rId15" Type="http://schemas.openxmlformats.org/officeDocument/2006/relationships/image" Target="../media/image22.gif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slide" Target="slide8.xml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gif"/><Relationship Id="rId2" Type="http://schemas.openxmlformats.org/officeDocument/2006/relationships/audio" Target="file:///C:\Program%20Files\Audacity%201.3%20Beta%20(Unicode)\Modules\bateria.wav" TargetMode="External"/><Relationship Id="rId1" Type="http://schemas.openxmlformats.org/officeDocument/2006/relationships/audio" Target="file:///H:\ENEP\quinto%20semestre\computacion%205\bateria.wav" TargetMode="External"/><Relationship Id="rId6" Type="http://schemas.openxmlformats.org/officeDocument/2006/relationships/slide" Target="slide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gram%20Files\Audacity%201.3%20Beta%20(Unicode)\Modules\guitarra.wav" TargetMode="External"/><Relationship Id="rId6" Type="http://schemas.openxmlformats.org/officeDocument/2006/relationships/image" Target="../media/image27.gif"/><Relationship Id="rId5" Type="http://schemas.openxmlformats.org/officeDocument/2006/relationships/slide" Target="slide5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gram%20Files\Audacity%201.3%20Beta%20(Unicode)\Modules\saxofon.wav" TargetMode="External"/><Relationship Id="rId6" Type="http://schemas.openxmlformats.org/officeDocument/2006/relationships/image" Target="../media/image27.gif"/><Relationship Id="rId5" Type="http://schemas.openxmlformats.org/officeDocument/2006/relationships/slide" Target="slide5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gram%20Files\Audacity%201.3%20Beta%20(Unicode)\Modules\violin.wav" TargetMode="External"/><Relationship Id="rId6" Type="http://schemas.openxmlformats.org/officeDocument/2006/relationships/image" Target="../media/image27.gif"/><Relationship Id="rId5" Type="http://schemas.openxmlformats.org/officeDocument/2006/relationships/slide" Target="slide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8" name="Picture 6" descr="https://encrypted-tbn1.gstatic.com/images?q=tbn:ANd9GcQlfzQZXZdrYScrrC7Iu6k7nu-TVMiGsF6BBD8UdsPSRi2j6N1y9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72" y="0"/>
            <a:ext cx="911522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136904" cy="612068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3074" name="AutoShape 2" descr="data:image/jpeg;base64,/9j/4AAQSkZJRgABAQAAAQABAAD/2wCEAAkGBhQSERITExMSFRUTFxkYFxcYGCIZHRwgGxchHBwgHBUbJyYhHBokHhwWIC8sKSgpLSwtICAyNTwsNSYsLikBCQoKDgwOGg8PGjUkHyMyLDUqKjU1LzUtNSo2NTUqNC4sKi01NTUsLCw1Ki0vLDA0KSwpLCw0Kiw1KS0xLywsLf/AABEIAG4AlAMBIgACEQEDEQH/xAAbAAEAAgMBAQAAAAAAAAAAAAAABQYDBAcCAf/EAEUQAAIBAwIEAgYGBQgLAAAAAAECAwAEERIhBRMxQQYiBxQyQlFhIyRxgZGyMzRzobEWJTVSU2KT0RVEVGNygoPB0+Hx/8QAGgEAAgMBAQAAAAAAAAAAAAAAAAMCBAUBBv/EADsRAAEDAgMDCQUFCQAAAAAAAAEAAhEDIQQxQRJRcQUTMmGBobHB8BQikdHhJDRCYrIGFSMzUnJzwvH/2gAMAwEAAhEDEQA/AO40pShCUpShCg/EVzMJLWKGQRmaRlZigfZYmf2TjuvxrEvD7s4xfoc5x9XXt196vPilMzWQJIBebJG+Pq0m/wBtVrwGsS3DtH51SMlpHAUoANOyamILFSTkA/jVdx9+D4rYpM+z7bYsJ6IMmSMzlkp0G49Y9W/0gvN0czT6svs5xnOrFZIobppJIhfrrjClh6su2rdfe+RqFtOJ2AuzdeszPIXZscttOCmgLpC9his9xxiL1iWaO5kjEyorKbZyfKCBpYjY7/Cogjfrv0+Kc6nUBgN0GdMdLUdHKMlnj4jK0csq8SQpC2hyLVdjnHTVv1r1xC8mhJEnEVUhVc/VQdmbSOjdztUNDb2SQzRJc3GJkjU6oXbDIchgNI6/CvnEJoZZFaW8fUVRSBasMqkoZcD46iB94FR2rfX6p3NgvsLf4xMW/Lx7lIx8ckaOWUcR8sJUPmzwQW6DBOcmvieIGPL/AJzHnOP1QeXfT59/JuR1rVtWhkt54DcTTCVg7slpJnUX1EsQDknAA6YA2rPd2NuciH1qJHULIotJWLYfXnWVyGJzvvRff3n5rhDASC05/wBDcoH5JmZ0+a2+E8RluXZIuIqzKMkG1AyAdJIy24B2271ITWd0ntcQiXPxgQfxaojw7awWbh0Ny3kZG1Wsu+ZC40nT5euCBscA158SyW93NbnlTz5SUBEQAjTImonmlSpBGnp3NSBhsnPiUpw2q+ywQzeWN3TqANFtw8UuY+IWsD3CTRzJIxIjVfZU4wQT3FXGudcPtOVf8Mj0OmIrk6WABGpnOCFJHfsemK6LTKRN59WCpY9rQWbMXGgAn3nCYFsgEpSlOWclKUoQlKUoQlKUoQqz4v8A0lnvjzT7/D6rJvVd8K3Kyocl5Git2QuyxDGYwRiQfSMCMfZ3qy+K886ywQDrmwT0B9WkwTnbFVnw1bzOWk5VsqJDIHeMAMxaJSD7KkgnUwI2IIqq7p+twW7Rj2YcP9neKjbeJ3W4WP22kRU307mSPo3asHGeHX1sivJzcMwUBbhiST0GAKyx6tFzpLhuYmCpw2eZF0OGwfuNa92s2u25kl2Rz48apC2Dq6rqjUBvhvVZ0QtqlO3pE3mZyGoKjhxC6JwPWD5Q/wCnboULg5+GkE/ca2OF3ErzK0nM2VcF3L9Z4umenSp6SMSIGjcAMrusukaCrgqzYHs+ZsSL7jEsuxIqLtMh9LAqyctXU9QRLHkH49evQ9q5sEHNT9oa9pAYAe2fXgsvDOAz3DSGFYWC4Dazg51PjGx2xWG7sJ4pWieO31IATjcb6e+n++K+WnGpIGcRziLVgkZAz53HdG/7V7t715pJHeTmNjds5zhou4A7fKpWjWUuageSQNnTOdOxaiq5J+it8B2UscADS2CT5Om3bOB1q78HdLCOETorS4lZWjIICu64VTtksSnb91U+2ZRI+hyX5spdQMacM5GTjB9kNnqBkdCRU890z2tppeCJklkAMroihQSNlcEnqBt0FSp2ukYsGpFOIBN8xofWV/HdPExccT4bMqsoeGfZuoIDAjb5g1fKoETE8R4Xl4XxbzAtD+jJCsPLjttj/LpV/q1S14+QWDjwBzYGWyf1OSlKU5ZyUpShCUpShCUpShCrfisjnWWQCNc2QTgfq0nU9h86rvhyw0DXpVQ8LrgTM4GIQc4LsDkHAGNgM7Zqx+KRmayGnVl5vL0z9Wk2z8+lVrgXDuWdSwzKWglLh4pUWNuXgDU/kbYBfjtttVV3T9dS3aB+zgTp5u6/JaXC7JJmmikGpHmjVh0yDJFtkVKeIvBdparBLDFof1iEZ1E7Ft9iahIZGVbgqxUiRDqHb6SPfYN8uxr7e3MsoAe8kYKysMlhgqdj+r9qTLYgi60tmtzgc15DZuL3sNy+RXq20ULHIiZLXUFA2doCTL8yQull6MpOa2r7SHiCFSpAKgD3edEBpf3oseyOq7iov1PZV9YbCaQBliBoUqv+r9gSKWFqInSNZWZdiFJbCnnxZI1Rpj7s1HaOSaaTZ27z3G3DMd/jOeEvDqXPOLS3EekgYikKZyzncDqa1eKcMEF1NGryMAoOqRtbHJiO7HtUVBx64t3cQMVDAE4Gd9T/AN1vmK07vidxK7SOXLMACcEdMH+z/urQajA2IupMwtd1UvLvdIsPh1KxeGPDstxJMw0rELiUFjgknVkgDr8OuxH4Gb8ZcKZVgjt4pGKI+6tjy5XUD5WyWJyeneqZwzxJd26ssXMUM7OfLndup3j+VXhbS4vrK2cSaJCuWfWyb6umlNjkAjPamUy1zS0Zqni6dWjXbVeRszAz3G5/6ong0Wm84UCjIRFcgqxyc6nySSB1OT0HWuk1QI7J4eJcMjlfmOsM+WyT1DHGTucAgb/Cr/T6IiR6yCyOUXbRYRqD+pyUpSnrMSlKUISlKUISlKUIVE9LF+8MVrJExR1lOGHUZjIP7iao9vxzikyjRJcOsmpRgDDY2IzjrvVw9M36vb/tT+Q188CXEC8LQXA1I8zqBoZ/MTsMICQfhWdUaX1i2YsvZYSqzD8msq82Hu2iLiTqbKmN4f4kVZTBcFX3YFRg7g7j7VH4VqDwreatHqjasZxyxnGcZ+zNddHGWhHkW5nTJOlreYSDforlMMB21YPzNbBv4riULGzpcRDUNULrhT1DB1Hlb7e224rvsrD+IqA5cxDb8y2N8HvXGv5KXmrT6o+rGrHLGcZxmvY8N30WXFvLHjGSEA94EdPmFrqfEvFCxlHaMCePWskZbACn3jK2FEZIQgnrkgDUCBo8S8UTywP9WIXy6nAfSN8jBZVLjbqBgVE4dg/EU5vLGKdB5psH1v8AhvXOZvDt7rUPbSF2zpDICTjc4/En768t4XuwwT1RtTAkDlDOBjJ/eK6Jwzx+kkhmkTC8vTEFydy+GLagNIJCjO67bkHapDjdzPahLgvb5ldEfUrNoBOwj0kEgDJO2Sd/lXPZ2ESHFSPK2JY8U30mg8Dn9PFcu/kde/7G/wDhipG1fi8OiBBcrhSVQKNlB/hk10a+4tcvNBHGFiSfUup0OvyLqLKmfKCNgGAI71s2ltJFd8tTFy2TWzMGaU4bGC5bB65z+6pjDAH3SVXfy09zf4lNhsSBBPV68lzjwNxie44pAZ5GdkWUDV28jZH412auIejv+lU/635Grt9MwZJYZ3qn+0bWsxLQ0QNkWGWZSlKVcXnEpSlCEpSlCEpSlCFzz0zfq9v+1P5DXjgNjFHw+wnGiJ+YNUpH/GPMMgN8N+le/TN+r2/7U/kNY+Eq68Msm58cY1+Uug0qTrAJORkZ/jVE/wA93Berpz+66QBiXnwPHwW43Ho8D+dgNm35S5/SfPuD5R8vxrBNxUBbqaO4NzJEsao64TSzSMApxkFNwdx0rJHMud77hRxpyOWn2ye93bf/ACqI4/OeTKebHMVEDubeI6TplcnW6EhTg5ycZ22710uIE+vFKp0WucGgZkadY/IOGayce4HdI5GhJAgMxdyGMhGkuSvUac6FHQDUeprVtzLIp5jwKUYcsqvtDHwzhgNjvk9Tnbe4RB5ZFCsI5PVk5bMNaurMrOcg5BBwuMjqTv2jeJeBlhYmKN5llYHlggCN18wZSeiE7HfOD3rppmZCjTxbdkMqQHaGPjmY8sxayqXiLw+9vql1qDnmKgTGcFMshyRp8wHf3hvipjh3EOfCHiRnmjKyQoSz45bZaMf1QSBg9cEDtWLxRcrpaLmorxl9YGpwFLeYamyRmRTj/l2wcnP4HjaJ0+lih1ozrzAfPzJMKNJZeyAj7aUBFSBkrr6hfhA+p0gbWi26w17czvWLjnpGc3FuVtXV4deUkyCS66dgBnHerFwVL28JuJWNoCAqKigsVzk5L5074xtWzxSGb1qyzJASTLgiI4/RHr9Jv+Iqa5Fz/bQf4Lf+SntY7aJcZWXXxNAUmNpMDTGZk6nIER5rj/o6XHFYx8Ob+Rq7hXEPR3/Ssef99+Rq7fUcF0DxVj9pfvTf7R4lKUpVxeaSlKUISlKUISlKUIXPfTKPq9v+1P5DWz4F4Ks9hb8yV3VTqVFIURsrEjdfMWB33PerZxjhMdzC8MoJVxg4OCO4IPxBwf8A1XKrmC64HNlG1wS7BsZB+1c7SAZxvg/PcClUHN1OcIsV6bBvGLwQwlN2zUaZHXwOhv6vF54j4as4su/O1Satllcu5bGrCg5bOFz9gzWW18PmRXDh443UIVLl3ZAD5WZshBudl336itnw0IJUW5jYyvIPNI3tZ2yuOidPZGBWa9uTK7W8bMuB9LIvug+6D2dh+A3+FWA1uayXVaoOwSZGZM27PR4KiSX8/DpF8r3FtbuwSQZ8qsukxk9PLgfLI+0Cx2/pBtJLRZZmVOZkGLOpttjsN8fhUtxWNY4FgQaVbybe6gGXP3KD9pI+NVm94HDMkU4shhmBWOOMF2RRtrdiqoCB887b0rZezonsV0VMPiQHVmkGekDE8QbAm5JVHa5e5llW1hlkiMpmdCo383l1MBnGOxNdL4Pwt0iMmY7sTaWkBUL0GAE93C9ACB+NfOGXkcUUl1G1utuy7+UxYZCw3TfDdFI74yOtYfDL3Ecb3UqELcSF3i38inGGVevzYdcb9dqjTYGm5mU7GYk1mEMbshsC+ZOoOVxGkaTota+S1F3Z8p/V2BlDAHQV+j2BjfKjJ26b9AasN/eS20RkeSJ1Tdiw5Zx8ARkZ+7c1C+JPC3DtEl1cFvMNXM5jEnI8ukZwfkKpdt6zxd47aMstvAN3OTtnZmyTlyOi5+PbJoc80yRFzlCKOFZimNftEMZ0y4cTYzJziOCw+jSNn4mjhW0gSknGwyhG57bkD7xXbai/D/h2Kzi5UIOM5JY5Zj8Sdu2B0qUpuHpGmyCqPK2ObjcRzjBAAgcN/elKUp6ykpSlCEpSlCEpSlCErS4xwmO5heGUEq4wcHBHcEH4g4NbtK4RIgqTXFjg5pgjJcwTwfxDh0jtYsssb5ypIBHwyrEAkDG4P3VrWfpDubIBJ7PTnzEsGRmJ94lhuTg/h8q6xWOWBWGGVWHwIyPwNV+YLeg6PBbQ5WbV+9Ug/ebh3aRn8Fzu19I9vcTOZ9cMfKMaj2t39skjocBQPvqRTxQVWKOG4sjGcRrIWIdQEPmZDgZ2+OMkVv8AFPRtZTY+i5RGN4jo2Gfd3Xv1xnpvVauvQwMfR3Jzn302x9oPXpSyK7dAVaY7kqr+JzOoiRxt5rfkXhltAq89GkXzB8mQ68gltAyoyRvgDbNaNx6XmbSsFsXc4znJGc48qrvjP8RW/wAL9EFujZlkkmH9X2B36lTn4dCOnerjw/g0EGeTFHHnrpUDP2kde1SayqdzUqriMAwydqsd5sPmuX2vg684hKrToba3VtozkaQdyI4zuMn44AztnGK6bwXgkVrEsUK6VHU9Sx7lj3J/+YG1b9KbTotZfM71n4zlGriQGdFgyaMuJ3nrSlKU5ZyUpShCUpSh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5 Imagen" descr="escudo.png"/>
          <p:cNvPicPr>
            <a:picLocks noChangeAspect="1"/>
          </p:cNvPicPr>
          <p:nvPr/>
        </p:nvPicPr>
        <p:blipFill>
          <a:blip r:embed="rId7" cstate="print"/>
          <a:srcRect l="19952" r="14909"/>
          <a:stretch>
            <a:fillRect/>
          </a:stretch>
        </p:blipFill>
        <p:spPr>
          <a:xfrm>
            <a:off x="7020272" y="4437112"/>
            <a:ext cx="1728192" cy="1968405"/>
          </a:xfrm>
          <a:prstGeom prst="rect">
            <a:avLst/>
          </a:prstGeom>
        </p:spPr>
      </p:pic>
      <p:pic>
        <p:nvPicPr>
          <p:cNvPr id="10" name="9 Imagen" descr="nombre.png"/>
          <p:cNvPicPr>
            <a:picLocks noChangeAspect="1"/>
          </p:cNvPicPr>
          <p:nvPr/>
        </p:nvPicPr>
        <p:blipFill>
          <a:blip r:embed="rId8" cstate="print">
            <a:lum contrast="-10000"/>
          </a:blip>
          <a:srcRect r="21251" b="35644"/>
          <a:stretch>
            <a:fillRect/>
          </a:stretch>
        </p:blipFill>
        <p:spPr>
          <a:xfrm>
            <a:off x="428596" y="0"/>
            <a:ext cx="7200800" cy="1556792"/>
          </a:xfrm>
          <a:prstGeom prst="rect">
            <a:avLst/>
          </a:prstGeom>
        </p:spPr>
      </p:pic>
      <p:pic>
        <p:nvPicPr>
          <p:cNvPr id="12" name="11 Imagen" descr="enero.png"/>
          <p:cNvPicPr>
            <a:picLocks noChangeAspect="1"/>
          </p:cNvPicPr>
          <p:nvPr/>
        </p:nvPicPr>
        <p:blipFill>
          <a:blip r:embed="rId9" cstate="print">
            <a:lum bright="10000" contrast="10000"/>
          </a:blip>
          <a:srcRect t="19256" b="46584"/>
          <a:stretch>
            <a:fillRect/>
          </a:stretch>
        </p:blipFill>
        <p:spPr>
          <a:xfrm>
            <a:off x="0" y="5949280"/>
            <a:ext cx="3600400" cy="673813"/>
          </a:xfrm>
          <a:prstGeom prst="rect">
            <a:avLst/>
          </a:prstGeom>
        </p:spPr>
      </p:pic>
      <p:pic>
        <p:nvPicPr>
          <p:cNvPr id="13" name="12 Imagen" descr="grupo.png"/>
          <p:cNvPicPr>
            <a:picLocks noChangeAspect="1"/>
          </p:cNvPicPr>
          <p:nvPr/>
        </p:nvPicPr>
        <p:blipFill>
          <a:blip r:embed="rId10" cstate="print">
            <a:lum contrast="40000"/>
          </a:blip>
          <a:stretch>
            <a:fillRect/>
          </a:stretch>
        </p:blipFill>
        <p:spPr>
          <a:xfrm>
            <a:off x="714348" y="285728"/>
            <a:ext cx="9003175" cy="5396826"/>
          </a:xfrm>
          <a:prstGeom prst="rect">
            <a:avLst/>
          </a:prstGeom>
        </p:spPr>
      </p:pic>
      <p:pic>
        <p:nvPicPr>
          <p:cNvPr id="9" name="AUDI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nuestrogruo muscal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la escula norma de educacion preecolar presenta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-304800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3.gstatic.com/images?q=tbn:ANd9GcQaJKVR0-RYo3nXk0Sc97T2cck3CockWTp8WDy2JxBW3XxM3u_9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20688"/>
            <a:ext cx="3960440" cy="5404353"/>
          </a:xfrm>
          <a:prstGeom prst="rect">
            <a:avLst/>
          </a:prstGeom>
          <a:noFill/>
        </p:spPr>
      </p:pic>
      <p:pic>
        <p:nvPicPr>
          <p:cNvPr id="3" name="Picture 8" descr="https://encrypted-tbn1.gstatic.com/images?q=tbn:ANd9GcT8s6uDH2UYwA1vk2GmbDZoLvWCFiGUjqCnjisWH9knnz5yRldW"/>
          <p:cNvPicPr>
            <a:picLocks noChangeAspect="1" noChangeArrowheads="1"/>
          </p:cNvPicPr>
          <p:nvPr/>
        </p:nvPicPr>
        <p:blipFill>
          <a:blip r:embed="rId4" cstate="print"/>
          <a:srcRect b="29214"/>
          <a:stretch>
            <a:fillRect/>
          </a:stretch>
        </p:blipFill>
        <p:spPr bwMode="auto">
          <a:xfrm>
            <a:off x="7164288" y="188640"/>
            <a:ext cx="1800225" cy="1800200"/>
          </a:xfrm>
          <a:prstGeom prst="rect">
            <a:avLst/>
          </a:prstGeom>
          <a:noFill/>
        </p:spPr>
      </p:pic>
      <p:sp>
        <p:nvSpPr>
          <p:cNvPr id="4" name="3 CuadroTexto">
            <a:hlinkClick r:id="rId5" action="ppaction://hlinksldjump"/>
          </p:cNvPr>
          <p:cNvSpPr txBox="1"/>
          <p:nvPr/>
        </p:nvSpPr>
        <p:spPr>
          <a:xfrm>
            <a:off x="4644008" y="6309320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¿Quieres escuchar otro? 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6" name="Picture 8" descr="http://www.imagenestop.com/items/gif-flechas-61377.jpg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537" y="6054371"/>
            <a:ext cx="1481463" cy="803629"/>
          </a:xfrm>
          <a:prstGeom prst="rect">
            <a:avLst/>
          </a:prstGeom>
          <a:noFill/>
        </p:spPr>
      </p:pic>
      <p:pic>
        <p:nvPicPr>
          <p:cNvPr id="8" name="gait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74035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SEBQUEhIUFRQVEhkWFhUXFxUVGBcVFRgWFhcVGBcXHCYeGB0jHBcXHy8gIycqLCwsFx4xNTAqNSYrLCkBCQoKDgwOGg8PGikkHyQqLCwsLCksLCksLCwsLCwsKSw0LCwsKSksKSwsLCwsLCwsLCwsLCksKSwpLCwsKSwsLP/AABEIAKEBOQMBIgACEQEDEQH/xAAcAAEAAQUBAQAAAAAAAAAAAAAABAIDBQYHAQj/xABCEAACAQIEAgcFBQcDAgcAAAABAgADEQQSITEFUQYiQWFxgZEHEzKhsUKCwdHwFDNSYnKS8SOi4VPCFSRDY3Oy0v/EABkBAQADAQEAAAAAAAAAAAAAAAABAgQDBf/EACQRAAICAgICAgMBAQAAAAAAAAABAhEhMQMSQVEEEyJSYYEy/9oADAMBAAIRAxEAPwDt8REgkREQBERAEREAREQBERAERF4AiLxAEREAREQBE1zpt04o8Noq9VWd3JFOmtrtb4jc6BRcXPeNDMV0E9q9DiVQ0fdvRrBSwRiGDqN8rADUb2IHnYwDeIi8sYjHU6f7yoif1Mq/UwC/Eg4zjtClTFSpXprTPwsXWzf0/wAXlMGPafw/Nl/aO21/d1Qo7yxWwHftItE02bVE0zpB7U8NhqjUwr1XW18uUJqAw65OuhGwMg8N9sNJ83vsPUoqFJV751ZgCcpIUZb7A668pXvG6snpLdHQYnHa3tjxVRwKNKhTDGwz5n32u11Hykbj3tJ4hlRS1OjcEF6QF2IO/XuU0tt/iv2xqy31yujtcTg/B+nGIokVTjajtY5qVbPURgNgN7eIIt3zM4j2zYhifd0aKdz53PqCoPpH2xqx9cro6/E5Hwn2vV1qf+YppUpk65BkZfC5IbwPrOk8E6SUMWuahUDW3XZ1/qU6jx275aM1LRVwcdmTiIlyoiIgCIiAIiIAiIgCIiAIiRMXxejS/e1qSf1uq/UwCXEiYbi9GojVKdam6LfM6upVbDMbkGwsNZruP9qOCp7O9X/40JH9zWHoZVyS2yVFvRtsTU+j3tIw+Lriiq1KbEEqXyWYjXKMrHW1zbuMicZ9q+Hou1NKdWoyMVJ0RbqSCLtruP4ZH2Rq7J6SuqN3ic1wftjBqqKuGFOmWszioXKg/atkFwO3umC6U9N8YcTWpriDTppUIUUwFul7o2YdY3WxvexuOcq+WKVllxSbole1X2kYnD4v9kwjilkRWd7KWZnGYKCwIAAt3m/drd9lXtNrVzWpY+otqSZ1xDZaY3Cmm5FlJ1BHabNvOc8X4LXxJ98fesxGrnM5IGg1OpttI/DKL4cZkqt19ypKi43Ui+/j2GPtVWPqd0fRWG6bYKpVWkmJps7GygE2J5BrWv5zE8a9qeFoVHphalV0Yq2UAKGBsRmYi9jyBnL8Baqmaq1EtmtqoRxbXMWRlPnrIGIq0Wdiz1VYsSWNqysSdWv1X1Nzsd5WU3WKLKCvNnVeCe1qjWrLTqUjRDaCozhlzdgbQZQefrzmM6Qe1qrTr1KVGjStTqMmZyzXKMVvYZbbbazT8JhsO1O1hUe5vlfKWGtsquVIO3YZh6+CdWOYFO0lgfh57an6yrnOiyjCyR0y47Wx5SriALUVYAU1K3zkcydLgazWuB4itRritTZqbqCFYWzdYFT8iRM+vFmtZCACMuoBbLa1rm/YNpjWoZT1dNdNb6ciZD5cUiVxZtm50uk/EqNCrnqvUWpS1LOS9O+1RGGq6XGn/M1Wi4eoDVLG56x+Jrc9d4o4skWubD7J1AP9J0lmpS5aGcpT7HWMKJ3EkQKBRquyqScpBsoNutqABc9ks8NxqITnpq9x27jwuCNfCRadfnof1rPalK/5yvbNluuKLuLy5rouVT9jcDuB7ecvUeLVAmQP1bWsQpsOQJF7an1kJKnYZ69P/iOz/wBHVFJW20qABv8AQ/nPKb62PrPalLvkWTRTqJ6NZ6DfQ7ykpbxkWC7Tr20bbnyk3CYp6bCpSdlZdnUkEeYkCmc3YTpc2F9OZ7oF1N1k2Q0dW6M+1vZMavd75B83QfVfSdJwmMSqgem6ujC4ZSCD5ifNCEObDQ8jb8JP4N0gxGCqZqNQpfdTqjf1KdD4794neHNWJHCXFeUfR0TD9EuNti8HSrugRnzXANx1WK3F9bG15mJrTszaEREAREQBESHxTi1PD0/eVmyrcC9mbU7CygmLoEyJqVf2m4UfCKr+CAf/AGImNxHtYUfBhmP9ThfkFM5PmgvJ0XFN+DLe0lKpwDGkzKVdWbKxUlNVINtxcjTunFadEs1gCzHkCT8tZ1Dh3tDOJrLRr0aa0at6basSM4sLk6WJNtu2aLxPC1cDi6tNTYqSASAQ1NtQbHsIt53mflkpfktHfjTj+L2S+ifFGwlZqVcMlDFIaTkiwXMCFqDs0za9zHlMFxLh7UKtSlUBDIxUjvHaO4jUdxlfEce9UAORZdAoAAAsOwfq0u8c4zTqUKD1HtXT/QYWY+8pqL06uYC2ZfgNzc6GVdSVLxouri7fkkPwF6SrWWsqsgFRWB0uNQA19Wv3azG8RxPvKjVbAe9csQNg7HMw17Lm47jbslgiwvbe/wA/8S1WLBGyWJI0B5j8fzlO0Xgt1ayZujiML7sA0mz5RqTbr63ObNtt9nSYoEkfzKNO9RuviOzu05SNw/GConfsw5GXalPSO7Tpjpi0ybR4vVFPKlQhbWFspK9wJBI8JAQ2vfVSdefMN4j85FwtF6N+2nfnqt9ifpeTWXS8hyadEqKauiNhcUrErsQbai1/KSayX8fqJHOEBOa9ja1x6gkdo/Ql5CQSG0I/H7Q7pDflEr0yPQQh8tiQxsO4zKft7ouWnUIA77gnwNxbykBsTa4X7V18jv4SwGykDs7Ndu79f5spUsbIcc09Ew45d3w9NuZS9FvHqdUn7svIKFQdWo1PuqLmA+8n/wCZYalp+v0ZGqUypzAeIHb3yO9kdKMxieiNQBWQqTbcEEeBtqPMSLU4dUHxUz4jX6Rh+JVbApUJHI2My+G6VHT3qX7xr6g/nObbOlYNcxGG8jzlFKrrY6N8iJu1LF4aup1TN2g6Efd3/CRT0Tp1QxVh8VhbSwGl/W8dvZCVaNVrUwR3/r5y3Te2hmw1+iNVduty5/Lt8pi8Tw910ZSO+SnYqiM9IHaeUKTM2UC5se0DYX7SBLhqJkUZLML5muTmBIK6bC2o030lLKDJusMim8opakDtKmZbDQg21JNwTfTS2mkU1bsBI7heTqHBncX0UHn+Usr0Q62Y/wB3+vGeo9tD5TLLgKdFh7xrgg6ZT2W5XnlfiaDSmnysPzk9cZI7eiJS4UW1vYb8/wDEzvRXop+24oUjUYKtMs7gAkBSAAO8lhMNSJyi5JHYL6ek6j7HeG2pV65HxuKa+CDM3zYf2y/DUnRXluKs3zh2AShSSlTFkpoFUdwFte+SIibzCIiIAiIgCYPprgfe4GsALlQHH3CGPyBmcnjLcEHUEWI7pDVqiU6dnASs9CzJcb4Z+z4ipS7FbTvU6qfQiQLzx5KnTPTTtWWyswPEsTiTimeq9asttHcs+VDcgXOgAJOn5zYbzywvqLg6GWhOrXsiUbp+jEovp+EjYvBB1KNz0PaCO0SU1LIxTsGqn+Q7emo8u+WmYkjTb8ITaZMmmsnlFMnUJuLAq38SHY+I2M9anvb9CXHXMmnxJdlHMfaTzGviIzBgCOVweYkS9kx9Fo0rrcDrrfQD4l3ZfHtErpgMAewie5ra8u36GeFgri3w1NQP4X7V89xJ2rI0zwadl7ixB2IO4MoQBSFJ6jaoTuOaHwl8rrLNalmUrtfUHkw2Phz8YTvBLVZRU9O0tYhrDXlp4cgZdpOcgLCx7f1zkOoxa4tpe8heif6WsMQ2osb/AEkiphrjuOnhIVe6OGt1To3j3+PPn4zLUXDAdoPb+HjLSxkoskTDVSvUbyMlFf8AMpr4fMLehEvikqLTtUzMyksLWyEG2Xv2vfkRykVeUTrDIbIUOZfvL/3CSyvYQVPJgR8jtK2p3G1jy/KWK1RiQSSbACx16o0FvAdkbJ0UrhUzqXDFQ3WVTlbL25T2HlJFHiDKT7t2AzGwOvVubXv3SujhWqDqjwO3zl1uAPbMzKpHK52k5kiMJ5MjhOmVRLe8QOOaki48DcHwkvEdLMLVpMGXK1tLqQfUaGYnhPChUTMxI1PVty31lWKw1BQbBS1u9jfv7B5woNrJWUknSINDgFR9SAg7LnW3gJf/APDloMPeHOCCbZdrWt2/q09qcSqH7dvAAfO15EY666nmTe/mZe14ISl5JlTiYHwp66D0Eh/tj2tnNu6w+YF5S368eQmewnQDGVKTVTSFNFRn/wBU5GYKL6JYt2fatLLtLRD6x2ay8ol+vSymW6S3M5S0dIokVDZf1sJ3vobwz9nwNCmRZvdhm/rfrt82t5Ti3AuHftGMoUbXDVBm/oHWf/apn0EJq+LHFmb5Ms0IiJsMgiIgCIiAIiIBoHtL4ZZqdcDce7bxF2X5Zh5CaMac7B0uwfvMFWFrlUzjxTrfgR5zkU835Ualfs3fHdxooKSkpLhE8ImRs00Y3iaGwffJv3ofi9ND5SyLXB3B7fGZOonoRYzDYIWLUjuh0707D6To/wAo2VWHRctZtPI8jI9FglQodAesvcD8SjwP1EnstxblMfxWkSodfiQ38bbiTHOCZYyTHS3eD9O0fjI1ejdSt9CLg8iNj66eEkYKsKlMMO36zw0r+O48e0SibTJaTRY4dii667jRvESSiAtY6SnhfBDUqVnR1TJRaoUIJz5B1gLbHb9b3qdK+gOvYfwlpqsrTIg7w9og8TQ0zlHWN7DLsbkAHXxnq4UqcrqyODZlYWZWtchhz1l2tRJa5Nz2bekpx/EqlXEPUdNGKlmG18qqSeRupNu+WjTj/SJN9v4U1cECLW3H6E8xWMX3qhafux7lVIHws6E5mHeRY+ZttJzJcfMeEtDh7vYimWHhpy3285EZeBKPkKNNO2R69K/jMnwzh+V2WroFXMASBuRoTMg2KpJ+7AJ/lF/U/wDMtGLKykvBjuD4A1iQSVKgX01N72tfwmWfAYen8Vie8kn+0flMfiK2c3I7LWvfQc5asBJ7JaRFN7ZIGNy5hTVQpJIBBFr9wP6vI1TEud2NjuNh8t/OeEygyOzZbqihkE8tL2GwzVHCU0Z2OyqCxPkPrN04J7LKr2bEv7pf4Fsz+Z1Vf90vCEpaKynGOzRFpkkKoJYmwABJJ5ADUmbdwL2XYitZq59wnIjNUP3dl8zfunTODdG8PhRajSCntc6ufFzr5bTJzVD46X/Rllzt6MJwLobhsJY0qd3/AOo/WfyJ+HwUATL4igHRkOzKVPgwsfrLkTQklhHBuzllf2RVWrW9+gpDZ7EufuaAf3TNj2TYYUSqs/vDtWY3IPLILLl59vfN4ic1ww9F/tn7NM6H+zz9jrGvUqio+UqoC2Vc1rm5NybC3ZuZucRLxioqkUlJydsRESxAiIgCIiAIiIBTUphlIOoIIPgdJxLEYco7IRqrEeht+E7fOYdOeG+7xLMNqnX9dx/cD6zN8mNxs0cEqlRrJnhlZEpInks9EtEc5rvFbpWWpyOVu9TsZs4WXuGPTSuGrFVpFHR2a1lDC6trtZgNey868DXbq/Jy5dWvBhW1AI7R2cpQ9Mg+Mg8DxgNPJe+UkX11AOh9PrMxTa625bfiJDj1l1Z0UlKNojvSo06dP3fUcs4cXJDHqFGUHbQkW537p6UBINtT8pZxOEDix7DcEbiSeEYV6wtYXVsrEmwB/XKWl+WVsrH8cMsOTclSVJUrcb9ZSreoJkTBI9PKHIYsNG13GhB79vWbSvRoD438gNPU/lI3EuFU1AUXzAhrE6gi1j3X1Et1l1p6K9o9sEanw56mqqe87Dx1khOjz2OYrYixGpuJO/8AGCPhpjzbb0EjVcZUbdrA9ii3qdT85NQXki5sscIVKQOfU5jlOUscthY7EDtk+txu/wACHxYhR6C5+kgMJTIU2lglwTeRUcsbta/cPpKJWZQRKklJlJk7hvBq2IbLRps5G5GijxY6D1m78F9lwBDYpw2v7pLhfN9CfAAec7Q4pS0c5ckY7NAwPDqtd8lGmztyUXt3k7L5kTduCeysmzYqpb/26Z18Gc/9o850DCYBKSBKaBFGyqAo9BJE1w+PGO8mWXPJ6wQuF8Go4dctGmqDtsNT3sx1bzMmxE0HAREQBERAEREAREQBERAEREAREQBFoiAeIgAsNBNc6d8M97hsw3pm/wB06H52PkZsktYqhnRlOzKV9RaRJWqJTp2cTMZZOq4KzsGGoO3eNCPUTx6irPElCm0erGVoirhyey09qcPDKwbYggjxE8q483sq+Z/ISO1Rm+Ik92w9BISonLMbW4TTpqDTS2U3O5JHbqZmMNwQ7sbdum+sskX9JcOJqEW942w2CjQd4F50TTdyIaaVRJh4VRQZmt4k6fUCQ6VbIzmllAcj7J3UWuBcc/lLfuxe51PMksfU6z0yzn+pVQ9ntWs7fE7HuHVHy1+ctKgGwlZE8aUbb2XSS0UiIBnhMAGUkTP8H6FYnEWOT3aH7dS40/lX4j8h3zeOD9AcPRsXHvnHa/wg9ybet53hwSl/DhPmjE51wfo1iMSf9Kmcv/Ubqp/cd/u3m88H9mtGnZq7Gs38Oq0x5DVvM27puIETZDgjH+mWfNKRRQoKihUUKo2VQAB4AaCVxE7nEREQBERAEREAREQBERAEREAREQBERAEREAREQBERAOf9M+HZK5YDRxm89m/PzmnlLMfGdU6YYH3mHLDdDm+6dG/A+U5ZW0by+htMHyI0bOCVkeoesYit8XlKQZjNiK56J5KhAFp4TF5dwuEeo2WmjO3JQSf+JJBZJngQk2AJJ2AFyT3Abzc+E+zh2s2IfIP4FszeZ+EeV5unC+A0MOLUqYU21bdj4sdfwmmHxpS3gzz+RFayc+4P7Pa9Wxq/6Kfzaufu9nmR4Td+D9EcPh7FUzOP/UezN5di+QEzUTZDhjDRknyylsRETqcxERAEREAREQBERAEREAREQBERAEREAREQBERAEREAREQBERAKatMMCDqCCD4HQzkHHMEaVUqd1Yr+R8952GaH7RuH2K1QNGsD/Uu3qD/tnDnjcDtwyqRouJG0tiSGw7VCFQEszAKB2kmwE2rhXs0qtrXqCmP4V67evwj5zz48cp6Nz5Ix2zUAZlOGdG8RiP3dI5T9tuqvqd/IGdJ4b0Qw1CxWmGYfbfrn56DyAmYya37Zqj8X9mZ5fJ/VGmcM9myLY16hf+VOqv8AduflNtweAp0Vy0kVF5KAPM8z3mSImqPHGGkZZTlLbEWiJcqIiIAiIgCIiAIiIAiIgCIiAIiIAiIgCIiAIiIAiIgCIiAIiIAiIgCIiAJiOlfDvfYSooF2C518V1t5i485l4kNWqJTp2ck4JwTEVKlN6dJ7K6tmYZF6rA7tv5XnW4iU4+NQVIvObmxEROhzEREAREQBERAEREAREQBERAEREAREQBERAEREAREQBERAEREAREQBERAEREAREQBERAB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3556" name="Picture 4" descr="http://musicalesorffeon.com/images/xsd-i.jpg"/>
          <p:cNvPicPr>
            <a:picLocks noChangeAspect="1" noChangeArrowheads="1"/>
          </p:cNvPicPr>
          <p:nvPr/>
        </p:nvPicPr>
        <p:blipFill>
          <a:blip r:embed="rId4" cstate="print"/>
          <a:srcRect l="7958" r="6496"/>
          <a:stretch>
            <a:fillRect/>
          </a:stretch>
        </p:blipFill>
        <p:spPr bwMode="auto">
          <a:xfrm>
            <a:off x="1475656" y="1772816"/>
            <a:ext cx="6192688" cy="3733800"/>
          </a:xfrm>
          <a:prstGeom prst="rect">
            <a:avLst/>
          </a:prstGeom>
          <a:noFill/>
        </p:spPr>
      </p:pic>
      <p:pic>
        <p:nvPicPr>
          <p:cNvPr id="4" name="Picture 8" descr="https://encrypted-tbn1.gstatic.com/images?q=tbn:ANd9GcT8s6uDH2UYwA1vk2GmbDZoLvWCFiGUjqCnjisWH9knnz5yRldW"/>
          <p:cNvPicPr>
            <a:picLocks noChangeAspect="1" noChangeArrowheads="1"/>
          </p:cNvPicPr>
          <p:nvPr/>
        </p:nvPicPr>
        <p:blipFill>
          <a:blip r:embed="rId5" cstate="print"/>
          <a:srcRect b="29214"/>
          <a:stretch>
            <a:fillRect/>
          </a:stretch>
        </p:blipFill>
        <p:spPr bwMode="auto">
          <a:xfrm>
            <a:off x="7164288" y="116632"/>
            <a:ext cx="1800225" cy="1800200"/>
          </a:xfrm>
          <a:prstGeom prst="rect">
            <a:avLst/>
          </a:prstGeom>
          <a:noFill/>
        </p:spPr>
      </p:pic>
      <p:sp>
        <p:nvSpPr>
          <p:cNvPr id="7" name="6 CuadroTexto">
            <a:hlinkClick r:id="rId6" action="ppaction://hlinksldjump"/>
          </p:cNvPr>
          <p:cNvSpPr txBox="1"/>
          <p:nvPr/>
        </p:nvSpPr>
        <p:spPr>
          <a:xfrm>
            <a:off x="4644008" y="6309320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¿Quieres escuchar otro? 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23560" name="Picture 8" descr="http://www.imagenestop.com/items/gif-flechas-61377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2537" y="6054371"/>
            <a:ext cx="1481463" cy="803629"/>
          </a:xfrm>
          <a:prstGeom prst="rect">
            <a:avLst/>
          </a:prstGeom>
          <a:noFill/>
        </p:spPr>
      </p:pic>
      <p:pic>
        <p:nvPicPr>
          <p:cNvPr id="9" name="xilofon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740352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s-MX" sz="8000" b="1" dirty="0" smtClean="0">
                <a:ln w="31550" cmpd="sng">
                  <a:solidFill>
                    <a:srgbClr val="FF99CC"/>
                  </a:solidFill>
                  <a:prstDash val="solid"/>
                </a:ln>
                <a:solidFill>
                  <a:srgbClr val="66CC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rmen" pitchFamily="2" charset="0"/>
              </a:rPr>
              <a:t>C</a:t>
            </a:r>
            <a:r>
              <a:rPr lang="es-MX" sz="8000" b="1" dirty="0" smtClean="0">
                <a:ln w="31550" cmpd="sng">
                  <a:solidFill>
                    <a:srgbClr val="FF99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rmen" pitchFamily="2" charset="0"/>
              </a:rPr>
              <a:t>R</a:t>
            </a:r>
            <a:r>
              <a:rPr lang="es-MX" sz="8000" b="1" dirty="0" smtClean="0">
                <a:ln w="31550" cmpd="sng">
                  <a:solidFill>
                    <a:srgbClr val="FF99CC"/>
                  </a:solidFill>
                  <a:prstDash val="solid"/>
                </a:ln>
                <a:solidFill>
                  <a:srgbClr val="FFFF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rmen" pitchFamily="2" charset="0"/>
              </a:rPr>
              <a:t>E</a:t>
            </a:r>
            <a:r>
              <a:rPr lang="es-MX" sz="8000" b="1" dirty="0" smtClean="0">
                <a:ln w="31550" cmpd="sng">
                  <a:solidFill>
                    <a:srgbClr val="FF99CC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rmen" pitchFamily="2" charset="0"/>
              </a:rPr>
              <a:t>D</a:t>
            </a:r>
            <a:r>
              <a:rPr lang="es-MX" sz="8000" b="1" dirty="0" smtClean="0">
                <a:ln w="31550" cmpd="sng">
                  <a:solidFill>
                    <a:srgbClr val="FF99CC"/>
                  </a:solidFill>
                  <a:prstDash val="solid"/>
                </a:ln>
                <a:solidFill>
                  <a:srgbClr val="99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rmen" pitchFamily="2" charset="0"/>
              </a:rPr>
              <a:t>I</a:t>
            </a:r>
            <a:r>
              <a:rPr lang="es-MX" sz="8000" b="1" dirty="0" smtClean="0">
                <a:ln w="31550" cmpd="sng">
                  <a:solidFill>
                    <a:srgbClr val="FF99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rmen" pitchFamily="2" charset="0"/>
              </a:rPr>
              <a:t>T</a:t>
            </a:r>
            <a:r>
              <a:rPr lang="es-MX" sz="8000" b="1" dirty="0" smtClean="0">
                <a:ln w="31550" cmpd="sng">
                  <a:solidFill>
                    <a:srgbClr val="FF99CC"/>
                  </a:solidFill>
                  <a:prstDash val="solid"/>
                </a:ln>
                <a:solidFill>
                  <a:srgbClr val="CC66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rmen" pitchFamily="2" charset="0"/>
              </a:rPr>
              <a:t>O</a:t>
            </a:r>
            <a:r>
              <a:rPr lang="es-MX" sz="8000" b="1" dirty="0" smtClean="0">
                <a:ln w="31550" cmpd="sng">
                  <a:solidFill>
                    <a:srgbClr val="FF99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rmen" pitchFamily="2" charset="0"/>
              </a:rPr>
              <a:t>S</a:t>
            </a:r>
            <a:endParaRPr lang="es-ES" sz="8000" b="1" dirty="0">
              <a:ln w="31550" cmpd="sng">
                <a:solidFill>
                  <a:srgbClr val="FF99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rmen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</a:t>
            </a:r>
            <a:r>
              <a:rPr lang="es-MX" sz="2800" dirty="0" smtClean="0"/>
              <a:t>ipos de letras de:</a:t>
            </a:r>
          </a:p>
          <a:p>
            <a:pPr>
              <a:buNone/>
            </a:pPr>
            <a:r>
              <a:rPr lang="es-MX" sz="2800" dirty="0" smtClean="0"/>
              <a:t>htttp://www.dafont.com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6" descr="https://encrypted-tbn1.gstatic.com/images?q=tbn:ANd9GcQlfzQZXZdrYScrrC7Iu6k7nu-TVMiGsF6BBD8UdsPSRi2j6N1y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2" y="0"/>
            <a:ext cx="91152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785786" y="1785926"/>
            <a:ext cx="671517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143108" y="2571744"/>
            <a:ext cx="4643470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Marcador de contenido" descr="grupo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74781" y="-243408"/>
            <a:ext cx="8769219" cy="5256584"/>
          </a:xfrm>
          <a:prstGeom prst="rect">
            <a:avLst/>
          </a:prstGeom>
        </p:spPr>
      </p:pic>
      <p:pic>
        <p:nvPicPr>
          <p:cNvPr id="1026" name="Picture 2" descr="http://www.gifss.com/musica/grupos/grupo-de-musica-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93096"/>
            <a:ext cx="3333750" cy="2295526"/>
          </a:xfrm>
          <a:prstGeom prst="rect">
            <a:avLst/>
          </a:prstGeom>
          <a:noFill/>
        </p:spPr>
      </p:pic>
      <p:pic>
        <p:nvPicPr>
          <p:cNvPr id="10242" name="Picture 2" descr="http://us.123rf.com/400wm/400/400/lenm/lenm1108/lenm110800146/10327145-ilustracion-de-ninos-tocando-diferentes-instrumentos-musica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338460"/>
            <a:ext cx="3017912" cy="2384151"/>
          </a:xfrm>
          <a:prstGeom prst="rect">
            <a:avLst/>
          </a:prstGeom>
          <a:noFill/>
        </p:spPr>
      </p:pic>
      <p:pic>
        <p:nvPicPr>
          <p:cNvPr id="10" name="nuestrogruo musca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571536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6" descr="https://encrypted-tbn1.gstatic.com/images?q=tbn:ANd9GcQlfzQZXZdrYScrrC7Iu6k7nu-TVMiGsF6BBD8UdsPSRi2j6N1y9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8772" y="0"/>
            <a:ext cx="91152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us.123rf.com/400wm/400/400/lenm/lenm1004/lenm100400030/6810779-ninos-con-instrumentos-musicales.jp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 r="19171"/>
          <a:stretch>
            <a:fillRect/>
          </a:stretch>
        </p:blipFill>
        <p:spPr bwMode="auto">
          <a:xfrm>
            <a:off x="6143636" y="1214422"/>
            <a:ext cx="3000364" cy="407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"/>
          <p:cNvSpPr/>
          <p:nvPr/>
        </p:nvSpPr>
        <p:spPr>
          <a:xfrm>
            <a:off x="2071670" y="3357562"/>
            <a:ext cx="3786214" cy="7858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42844" y="2643182"/>
            <a:ext cx="6643734" cy="7143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grupo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l="3174" t="33093" r="21446" b="31167"/>
          <a:stretch>
            <a:fillRect/>
          </a:stretch>
        </p:blipFill>
        <p:spPr>
          <a:xfrm>
            <a:off x="0" y="2285992"/>
            <a:ext cx="6786578" cy="1928826"/>
          </a:xfrm>
          <a:prstGeom prst="rect">
            <a:avLst/>
          </a:prstGeom>
        </p:spPr>
      </p:pic>
      <p:sp>
        <p:nvSpPr>
          <p:cNvPr id="1026" name="AutoShape 2" descr="data:image/jpeg;base64,/9j/4AAQSkZJRgABAQAAAQABAAD/2wCEAAkGBhISEBUUExQUFRQVExUWFRgXFBgaGhoXFxYXFxcXFhoZHCYfGBkjGhgaHy8gIycpLCwsFh8xNTAqNSYrLCkBCQoKDgwOGg8PGiwkHyIsKS0tLCwtLCksKTQsKiwsLDUsLCwpLCwpLCwsMCwsLSwsLCwsKSwsLCwpKSwsKSwsLP/AABEIAPgAywMBIgACEQEDEQH/xAAcAAACAwEBAQEAAAAAAAAAAAABBgAEBQcDAgj/xABGEAACAQIEAwYDBAcGBQMFAAABAhEAAwQSITEFQVEGEyJhcYEykaEHQlKxFCNicoKiwTOSssLR8BVj0uHxFpOjJDRDRFP/xAAaAQEAAwEBAQAAAAAAAAAAAAAAAQIEAwUG/8QALBEAAgIBBAIBAQcFAAAAAAAAAAECAxEEEiExBUETUSIyYXGBkfAjcqHB4f/aAAwDAQACEQMRAD8A7hRoUaAlCjQoA0Go1IoBV4h2uvjEPh7GBvXbqBTLXLNu0UactwMXLlZBBhJBBFMWBFzu173J3kePJOWeizqQNpMTEwNqUftBxF9L/D/0a0zXmxYXvADCWjHfK8boy7g6eCdwCHQUAalSpQENGgaNACjQo0AK877EKSBJAJA6kDQV6Uv8d7TnD4mxa7tnF7NOXVhEAZR96Nz5RQGHa7d3bWD7zE2WF1ywteHKjHkCDqI1nqFnnSI3bDF28Ql/vrhOcZ1zHIyzquT4QImIGlWe2PaT9MxRZSe6SUtA+X9o5HmQR6AVjYHCi/icPaO1y6kz+EsCf5QawW2uU8RPa01EYVOU1y0foE4pAwUsoZpygkSY1MDcwK9gaV8P2Ywwx63bdwBrKa2Q2YgsHCuZYlQQx0jWB7tFbzxQ0KNCgIaNA0aAlQVKgoAVM1Skh+MYG/xi2iXxcudzcRkS84yvZYXFzKrBW0a5vPwigHihUFSgDUoUaAEVKNCgJUoTUBoAmjQNc+4zwfiGK4petJxK5hrCWrN1Ldu2uYh8yNB0MZrZ1M/FQHQaNJVvgtzBYjCM2Nxl8XLz2n767mUlrN1rfhCgDxKBPp1p0oCGue8e7ZX1TGKbMFH7qzcAjKXzLqTucozSOoroVLvbrhovYJlmCGRk6Z5ygHyIYiqyzh4L143rPRxU2dIGwAUenP6Cmb7M+CricZcuuua3ZSB0zvIH0Dn3FZ93sxiiwtqgzOwUNnXL4jEzM/SfKuicJ+zezawndEnvWVs11Sw8bCNFkDKNBHMDzrDRW92Wevq9RBV7Yvlmp2d7N2bF27etPmF3bUEKJJIBHxa8/ICt6s/gHCBhcOlkHNlBkxEkksYHISdq0DXoHiINCjQoSQ0aBo0BKgqVBQANUMF2fwtm4121YtW7jklnW2oYyZMkCdTrV+oaAlYmK7X4ZM3jLMpZSiqc0qSCNYA1G5MVi9qO013DY60ApNpbZLAEjNnMemmXQ9Z61gWsL+lYl7mdbPekutsAu0fecmYUEg7jUzGkVwstUTvXVu5fQxYP7RA1yLlkomsMrFz5SuUfQmrq9uLJxNq0s5XzAsVIhtAgA3gmRJ6jzrHwXY5AzFs98tAUNACrA+ESADMnNM6geufxHsembMhdcshkfM8NyMEzljeJ0MjnXFXvt9fU6umHR01ToKlVuG4kXLSMoABGw2EaECOUgxXvccAEnQCST5CtmcmMx+J8Se3dMMoUIJzRALZtZ3kQuk8/eq/A+J3DdyOSQ2YrKsTOhHi22DEgCBIANfBY3LkjQ3H0kfCoG58wqz6mtvCYFLY0Gp3Y6sfU/wBNhWaDlObeeDRNRjFLHJW7T8QvWMJduWLRvXVWUtgSW1EwOcDWPKk37PMTxLF4t8ZjcP8Ao6jDiwilSrOe97zNlbUAaiT+LTnXRTRrUZxG+0HhvFMQ9q1hBYFglGa4zQ9q6j50uAc8pCkZeYIOlO67CaNGgBWB2vvwltPxPPso/wBSPkK36Tu1eInEqvJLc+5JJ+ij5VWXReCzIq8M8WKsjkbp+SW3cH5hfnT2KRuzKTjE/Zt3m/mS2PzNPIqIdE2dhoGjQNXOYa8WxKhss6xMeXU9Kr4nGyxRD4h8R3y9NObdB7nkCLOVRAPmSdyepJ3NAXQ019VVFfQvRvtQFioK+Vea+qAFQ1KhFAc47X9prd9MgtZcpMu4XMCD8Kb5dRqfKIrdwqW7SmYREtG47QT4bSKJgakhQPlXn2u7Brij3lsqlwjxAjwtruY+Fo0zQeXrQ4YWChC36y2ArEwTEQQZ01gqZGuWaw3JqacujbW04Yh2XGdb9nwM4S9aYi7bYoVUiMytoVbX1EGdq87bDwKXZ3FoAM0y6rAL9GMkS2u9Kfb/ALXXMGqWbNuGceBio7tQNyB8LPOynQbkGRSn9nzYi7xJbrs9x4fvXZi3gKkAMfNssDqPKqTlHbhHerTzknY+kdk4Zie772fgVBc9CS+aPXLPqT1r4xmJuNaE5WQ/Gy/dA1KsvSYBPSZA3rxuCLEne8yx+4Dm9tAT/EBXhZvshzIYPMHY+o/qNfyrbXW3XhnlXXKNv4Gjwa3muM3JVAHq3iP0C/OtqKxuC4pS7qq5fCrkTIBYlTB6HL5bedX8RxBUMas34V1PvyA9YqIpVRwy7n8j3ItGoDS9iO0UGM9tT+EK1wj1ywAav8M4gXIBKsGXMrKIkSAREnqK5Q1dU57Ivks65JZaNKjQqVqOZK57xLEZ8TebcZsv90quvtP1p9xV/IjN+FWb5AmuYqSVY8zPzgge36xTNUmdalyMHYm3N+4x+7Ysr7uXZvyU+9OdK3YZP/uX63wn/t21H9aaamPRWf3mSquKvmciHxEST+EdfU8h5E8qHFOIpYtl3ZVEgDMwUFjoBLaD/wA1kWu0uDUa4rDEkyx/SLQk9fi9h5AVYoe93gFo/d13mTM8yTO9eD8HZfgvXk/iDj5OD+detntPhXYKmIw7MTAVb9piT0ADSTWh346VJUyFTEr961cHmrWz8wWH0qYnjPdqO8UhmMKuYEMfIjYeZH+lWcdjFtqWPoo5knYD/egFLVzBXcS4ywXz23JM5VVWmPIRIA3Ovmakg0+H8VbvM7nb2UKdwB/U6n5U1q4IkHes7h3ALVuCRnf8TD/CNl/PzrSC1DLJBo0Kp4ziS22UNmhgTMaCN5/7ctaq3jknGS4azuIcNzkMsBxoZ2YaaEjUbaHXn1r3/wCJ2v8A+lv++v8ArWPxPtFlv2kQ/q3DBnVc2RwRlzyCAhkyY0idqrJRksMlNxeUfOK4O9xStyyjr0Yow9daofoy2CLa21taZsq5QCD4Z8O+vWve9mYkOWYgkEM0wQY2Gn0pN7S425YxJ7sJDW0JVkDCRmEjoY/KuctEpRwngpLyfxcyXAO09q6ijE/pN0lHFtFLQMhjS3ljaNZmcpNV7HbLEKIIS5+8CrfNdPpWNirt7EOGvPmy6KoEKB5AaD+tMGD7MHJ3l0patjUtcgfQ7e8VuitsUmfPW3Tutcquja7Ido+9GIuN+qg20bxZj98gJp7czp716YrirXPCnhT11PmzDVj5A+pNKWHxOBtYlUs3XuC6cpJWEzalRJA0JkdDNMxMV8Z5zUWwu2en0faeGqjOlSl2uwAQOvQAc+QA89qauBpkOX4mtWvEBza4c0A7fcPzHWsXC2e7h2H6xv7JDyHN3HL09tzpv9mVGS4ZmbmpPMhRJ+dV8PTttzLvs7a6zdHjpF3D4x7kZUyrzZiJ9AoO/rVx7gAkmANSTWfgrjd/dGUqgj3bmR6j+lVcfc7x+qIYHQsNz7bDzmvptReqIbmeVCO54D2g4irYd1tMHdsqgIwJ8R6TtAO+kTSeMDcQKGtuNVnwyIzyZKyPhtp86YcVcBICgM6zB5KTuC3IHmBJ8q+l4tbUeNlWOTkKR5a7+1eTLyM209uEbI1bUfPYfFKuHAaQ9y7euEFSI8ROsjTQCmoGk7FXUuNDMdbbaagKGGruCRAjYHz9mHC8SzYcXdDKzpzO0a7SeR2mt2i1ivysYaM9tbi8nGftg4PxfiGMNu1Yd8JZIFrIQFZsozs2YiWBJXoI9aQ1+yPi5/8A1G97lofm9fqSzhgqgbkDU9TzPudfevTIOgr0DgfnvsH9kOPTHW7uJTuEtHvA2e25LqQUUBHJ31M8ga7UuCv88R/8QH+atlsvlWLx/EhbeUH45B8kHx/TT38qlEMxUv3MRiu7BLeAG2xEDISQ7mPMKfQqOdO3DuHrZTKvqTzY8yfP8tqp9n+G93bzMId4LeQ+6vsD8ya1qMlIFEVKgqCTzvKSpAJBIOoiR5idKWF4Vf7whtSdQwJiJO7MCV0gEak8oFNUVIrnOtT7Lxm49GH/AMIujnbPl4h9dfyrxv4O7lINsmQR4WU7jlqD9KYoqVzengXV80KeOuZfEVcSFJ/VuPEEVSNRH3frXP8AtViDcxaQJz2oUDWSHb5nWu10gduGtp/9VaRDfthha/5rc9uQj4ue06itDvhWlvPNv0kr01AXL+Os8Nth7wFzEMJt2gfh82PIefsOtYGIxF7GP3mJuEDdU2A/dU6L6mWPWs3BZrt1r1457rQxJ5E/lG3lWpbtliFUEsxgACSSeQru2ksniztcP6VaBdw6RkRd+m5PLXcmn/heFezZR8TDXo8KDqPvP+0BBPIHbWK8uC8CTBqLt2HvkeBRsnoevVuWw87aIzsXcyT8vIDoor5Ly+trm1GCy10z6nw+itqi52NrPaPMsxLMx3+NvL8KefLTbzJpm7MnwOIy+IGOgKLA+QrJw9sPB0IGx/0rY4O0XHHVFP8AdLA/4h8q4+KltvSfbyelq8OGEfPaAkRldlYq2ktkgbsxDLETrrJHKs27idMi6SEgjTRyRI9lPzFanarEWreEuPdXMqqYGk5m8KhSdiSRrSh2e4nbxVuXyi9mOYBiGjdSpBzZYA91NenrqZTsTzx9Dhp45i3g2hgFzq0sMo8Kh2CjeSVBAcmfvTX1jeHC4BJYRMZXYb9QDDjyYEamvvh3fd/dzKgssi5NBnziOYJ8ETpAj30+7+KOfIbOa0UuZnM5lYAFMigGQddQQQQNN66xqzjktKzGeDPVVRu7FrMGJcEARq33p5gnfXSKwPtO7ZXcBgLRw7KL1zFtMgN4UGY6Hz7v5irPanjyYY287OWYKCEJBKnN3jctiF6HkCK07mEwt9AVS1iRlTKbiBkCwGMAg5SZCxv4STPPhpKviulP0Rem4pJHHLX278TG4w7etmP8LCnj7N/tUxOPvvbv2bSotrPntJdkHMAARL7z5bHemnh3ZLhl4sHwOFDydBZX4RAksBEk+h8q2+E9k8JhS5w1hLJeM+QROWYn0k17aknyYGscH2mOQ8z7ow/MVmFO/wAYF3VSAf3U8bfNiFPpW3cOWSToBJ9BvWV2NwfjvXjMuVBB5MRncj1BQfw1YqNAr6oUaqWJUFSoKAFGhSv2p7WXsJiLFtMK2IGIzKmS4qsLiAsVOeFMpqNZ8LUA00KzOB43EXVLX8OMPqMiG6tx45l8gyrygAnzitM0Bm8XxYAyzAylnPRB+U6+wauZ8Sxxv3S50UaIvRR8I8uvqfIU79oMO9xb6JGYlAATEqApifPxUq2ezd3e4VtIN2ZgT7BSZPqRXy/krJzs2rpHt+O+KtOc3yKh4W7YvLaQsbqzA2BBOYk7KNpJ6+dPPDOF28EOVzEkan7qA8h0H8zeQ2+1xCWUy2QVBgNcIl3PKBy8tPQDevm0AgzNoeS7mTzY82P+5rNd5Kz4VTF9cZM0fG1PUS1DXb4X86PdLJJzOZJ6/QeQ8q9cRbYr4dCCPLnr66cv/FfFiT4j7V83sVyX515dcsPez0ZRz9lH1agL4XykaEOYBO8bCCAQJA2iZq7gbxR1LB48QJEN4SJkZT1UfM1QwdgATzPXXn/5+de92EXwGDExEqT+719Ir16NVCVqkljBksrxHDM3t3xA3LbW0IKA2zDBgSwloEx5HblSp2XxgtYpDcGQMGQMRABaCDO0aRp1rV49fzPEg+NiY8gqr/Lr/FXxcsgYMhgDn1g9WIj3Aj5V9i9KroJ5wzFXqHUnD0D7Q+OYvD3LBsvlXK4PhBDNmXQyDrHod6vdhMfjMTmv4l/1YlLSrIVj95yCTMQFHKS3SqGB4yqWzavI1xJ8HhVxlgQhDHSDMeR8qOO4tduWSWIt282VbawBlBt/ERv8R02HSsUdJbucOl9TtK+pQXHJtcYwOFxDd9fINrDhhqYVicpJMasNgANyTvTHhOHjKN0AHhRAoyjz0InyGg865WmMGKxGHtBmZUOa7r4WNuSGjmYET+1XTuH9nVKhrg32WWGh6wd6mGnjGT94OV9s0oro0sJaNtAoJIE8htyGnSvs1U/9N2fwkely4P8ANRHAUG2f/wB25/1VqWDDyfHF7kWH6kBR/GQv5GfarfZm1GHB/Ezt/MQP5VFYHaibVkd3JYPnys7GVQEsNSY3FNXCLeWxaER+rWfXKCfrUsLst0aFGqliVBUqCgAaRu3nHMHdwromLw6Ymyy38PmuoIvWTnQSSB4oKb/eNPJFc14h9h/C7uKLs14M7FzaF4AHXWAVzheWh0ncUA9dnuMJi8LaxCaLdtq4HSRqp9DI9q0DXhgMFbs21t21CW0UKijYKBAAr3oCpjeHLc1llaIzKYMb85B9wdzWDieydwmVuhzy7wNI95I+QFNM1VTHDMwJgZgqzpJ5/XT2rNfpKr1iaOldsq+YsSsVwm7Z8T22/enMoHqPhHqBVOypLZjqOR/6RyH7R1PpXSqw+MdmkuI5TwOVb4diSPvL/UQa8LU+Ewm6X+j/ANHo1eQ5xYv2E7EY9m5lU2AXdvlr6Aa/lVfDRqGTLBIgjxCOp3B51qcGssYdEQy2UlmIKoIBCAKZbU7kbAV78U4MXuqyuLekv4M2aNB94AaTrvt0rFDQTdeU+Te9RBSxjgp2cQy/C0j8LH8mOo/Ks7i/FWus1mwTmyZjGjHVQbYM+FgCSfSK0OJYB7KlpDKBuQQZ5KQOZOgO2u3Wrw3hgOM72QFFs5v3j4V/ln+6OtNJXOu1RtX1x+hNuyUd0Re4hw44ZlJKg+EQT8ZiWIA2QHwydZBitrA4tLqhmKiQQELDTkSfPl6eprE49xk33IUAICQpgZmAOhY7xOuX+tfOBwr90DlJBLbCeZGoG2oNfZaCxuTieZqqsQU32b13C2F1JEDWM3+mprG41hLn6K1xTIlgyx8KFjmI13EAHTTXpVjBcPzt4lIRIZwQRmjVV16kSfIedMq4bLlH4kM/vLAY++b+Xzr0bOVtTPIduySfeBS+zzBDM90jQFbY+jP9MtdlW8DXMMcbmDsFsNh++RWZmtq+V1B1JQFTnHloQOtZ/C/t7wgULes4hY5qEbT+8K86NXxxUWd7b/nm7F7OxBqBcdaxuCcatYqxbvWpyXFzKGADRMeIAmNuvSr5FWwc8mD2lfNcC8sh/wDkbKP8NOKiAKTMd4sVHLvLKfVZ/wARNOlGSiGjQNGoJJUFSoKAFJfb3hNwPbxtmc9kQ8bhJLBgOYUkyOak9KcrlwKCToACSegG5rnmO43exbaFxadilmyhym5vrcbpAJPIAfOGsrBaMtryOfBeNpfsrcBAJ0ZSR4WHxD/fIitAmRofcVyzFdlWwxW44RrJIFzKmful5Rn1YAn4tOkaimK32PQgPavACAQwQjfUQbbrUL8RJY6J9nGOuMl63cZiyOCcxJIJzKwk/tIT6mm+/YVxDCRIMehkVzTD28TgsaVQ5jdUuPCXzgyxkMwaQyMdGJ8Q+KtzEdsC9so6ZGnKxEkTyEeFkYmPC4AM7mqxeI/kWmsy49jf365gsjMRIE6x1isrtFxruVCrrccGOgGxY/0HM+hrMtXhmUi4C4iJaesiCZjU6Tz3qnx9Lty4HyfcynKZ1BJkAwee2u3OsGq1UlTJ1/e9GmjTp2JT6Bwpri2JtojPlBRWzKhLXiHYsNP7PxAda08Wbua21pFI7wLcFwDW1rmKAHfaJ89Kp8Puq9nJ4kOTIwEqy6QSuxHUEVzS9xripv8A6K1w58+TRdWAOjyZ0I1kcqimz7Kz2jtKlzk8HR+IK3dXFyELD5dQTlI0A6a6D2rJ4nYe1hmVRD3JXf7zDxa/ugj2q/isae+7sPOQZ200mRlUdSJzHp4etUe0N096kvlVULmeWbT/ACn51m1Fnxxc8c+jrVDLURAzGmTg2Om2iJq4GonbWSSN4pZvXsxZurE/MzWjwXiC2j4T47jBCxHhRev7RJ16fDXp6GxqXPsnyEU6/s9jLcxDZ1tIBmBzuT5aiYO5MH0jyrVSUtl7hkhT5QOgHn9YFYXDbEX7sP8ACApJ5sSSf+/tWvxeyzWQuaQXRSR0LAH6V7LeD5VZZV4ZxE3NhAXczrPQdKWe3P2YfpTLew2RLzsBcBOVWzbPtAedD1nyJOy/Dns3JssAuXRTzg/AOpG4Mzy13rXzv+rBEsz2xpsJcSdaiW2cRByhLAyYTgdi3bS2LVsi2ios212VQoO3lVleHIPhQL+6Cv8AhirtgV6zWLJvEfC95/xBIGa1cvtrOqFMxUzzUhF9D610AUk9nvFftHrmY+6MfzNOwoxEho0DRqCxKgqVBQGV2mxGTC3DIWQELNsouMEZzHJQxb2pD7J41Zw7GIXvLLcsrPARtdgSuX+Om/t3ejBOB98qv1zf5aRLeEY3nyR4i8q3wuurAN0MEa1ju1caZqMv5kHT3tiMmhkHNI0jmDWBwfhN61fdQ4/QwWZVJmJMgKN1gk84NZvC+1Zt/qbgJI3DEd6B01MXl8wZ6zTFZ4vZeFS4pPME5Wn91ob6VqTUuUycmZ2ttnLbxCjxYe4Gj/lkgOv5H2NW8bgLWIQNuSvguLvB6Hmp/CZHUVYx+AW9ae285HEGNDuDoesivjh+AWxaCLmyrJljJ1JJmABuan2TngWsLi7mEcplD24LNagZXWdXtA6I4O6bGR1Bprt8Pt3ba3LDwrAMvNSDtodV9ARHSlXiuOV74IIyWRcZ25SwACTzMSSOXhrX7H4opwxX0MtcKCdPFdZVHpNVsUcZkIyafBOKIbaN3iCVVipOqkgTo3I6baGl3D8SfvFVmLFVJU8yDoQQPiOaIMTr602f8UBS5bvZmDBgGCAiCoBkL+1PI6RSclssJDkKwtsyjTxL4lMjUQTOh6VmohTfF7H/AMPVpU5JqS5KHD77WyHZHNxXYuCNTJOdTPP+oFDthjO9M2hmthLecgSRq5AIOsaa9I1rSNuCSWmTJJMnlv8AKq9i+C2a3ECfFGh6j9odfpWjUaVWRylyujYoNYa7EgDwk+Yyj8yfIaepIrxv3Qu2p2PPfmaebnBLOJcKEFt7hCh0eFk9QRp6RroJrxxf2cWrV8DvzdVdXXJl15LmDH30/OsMVbZ9nbtwcnbVS27Hyzy7HX+8tlXXUQQTPiEkZvPlrTFx12XCXTZjvFtlrYiRmXxAR5xHvWbjW7m8jxCFQhgaCJgeWkQPKtE3wQcpDGDABGte/COYLJ8nbP8AqNpexM7M9vrPESMLetlLt0QIMox3GUnVW0kAzqN6bez3ZC9YxIdoKjQHnEg68htyJrC7L/Z73OLe/YuKt5VGRWQFASg7wa6ic2hGwPnTjh+2GR+7xds2Ln4tShH4hzA89R51kceTWp8cexqw9fHFLmWxdPS2/wDhNDDYtWUMpDKdipBB9CNDVbjt8fo7D8RRfm4n6TUYJKHZi1+vJ/DbP8zL/wBJ+dNdYPZOx4bj9WC+yj/VjW9Rkroho0DRqCSVBUqCgFD7QLngtL+0zH2XKP8AEflSr3xS4GG/d2W/vWEH51qdpeNC9duqVy9y/drJ3hjJPSeXkvnWbirMLbZpA7m2CuzlhmAUA6qMoUlo0G0kivnddXKyya/tJROFYlBiEN233qliIIU+NiFDQ2hgmNfxdRoMNaS53jZnS1qypKsFDNKqFcMNBAgV84jDG2Ec7khoAgLkKlQByA6f1mvK6MrMvIOyx+67BfUxFYVqJ11KNT6f75RPZ98PFxrqIrouZiASpWAAT9xhJ08t697Vm7dd0ZrTZCwkm64MNl0DPFUri6Fef3j5jZQegOpPMjouvrhMT3c5dJXTyDAMD7KQK1PX2wrxnMk+f1IaK3GLTaobkqo0VVCICN9AdRy5bmulWeFsMIUhQ7MbmVdFDFw+RfIRH10pA4fhO8v20I+J0DD1IJB9EmfNz0rrNeloZTtjL5HkdciVjMJiER7hSFAZvEych0mlQK0hVY5QckwDspJ5dYHzp37ZcQ+GyOcO/oD4B8wT/DStbswAPM/U6n3JJrdodFXpU9meT3dLOc47pFS5gPEpYlwZnMdNtDG3L61cGGCnMukxI8+sda9Lhn2NHA2zeIRDrIkwSFXck7Rpt1kVvyd3NJcmNxfiuFw36y5cFpx40gnMSpkFVHxHMBuIq/2F7YYLHKZcpdUS1pp92DjRx8j1Fbl/sFgrmW5irSXmTZnLBQOmUMFifxTVJ+1HD8Ey2GuW7OYkJltlUIzEBsyrk2iTPrWW6xxWUsnk34uny8JG7aw+ExVtgmR12aJB11Eg6+YkUtdpeGXcJbz2Y7uYci2sqDsTA25THMV9YPGLh+InUC3cOU8xDqLinTkHO/RjT3YuqRIgqRoRqP8AvVarnZDK4M2p08apr2mso599nmLd7zjV0gsXmYYwInnO8eRp4x3Dbd5MlxAy+Y2PVTuD5ir9uwgHhAA8tPyr0FXjlLDOMsN8HO8Z2ZxOEY3MI7su5UfF/Evw3B7T5V8Yftg2IC2riKCCWLKSJyKxIKnY+/KujMgNK/FeHWGxtkhQHDr3jDQkNoqNyJMgk7wR1q+Tnt+gzcHwpt2EU7gS37zeJvqTVyoKlUOhDRoGjQEqCpUFAJ/azss7sb+HANyIuJyuAbETpmEDQ7wOY1w7nFv0i+r3QAyLkKBSrKQZ1BMsJM6aiBpXSzWbxXs7YxH9ogLcnGjj0Ya+xkVxupjbHbICJx24HVcpmcw031AG281WxuEuLeKsjLcaGA5jMBmaRpObMoIOkE7xW/xDsNdXW1eDgagXl8QjaLiifpy50sdpu1T4K+jY2Ve4kI6wyFVOoEIYIJkjQ+KvMfjXGMtj5eMfgDaw3CFRDMElSPIabD/Wsm0gKBzBFuQw18RzBrQP7JLkGeVs9ao2PtIwtwhVvSzeEDKJJOgA21rTscVuLYuWFt3StwySbUMPhGk6fdG//jjT46yEnlLGP8+gn9S72SQfpOdjpbt3LjE+kE/zE144v7fuHribdq2Lly2zhbl6MqKDpmAPicDnoNNprw4PgLrXZKEArEFgSdeYGgHOT0Fck+1Hsf8AoGOIUfqbo7y0eQn40/hb6Fa9PRaeVFW2ffbGcn6Qx+Ew99xcNt3JQCZyqRqVJkgmMxMgc+dZidnFJaSQylQpzTAygx8IB1PTkKTfsT7cd/Y/Q7zfrbKzaJ3e0Pu+ZTb90joa6Sxy3NdnAH8QkQfURH7tbkztVbKMsZE/imANq4wUsyDLnX7xBQElT18ufKDvo8Itd4QbdzL4RBXmvSNiB0O1XePWAIuA67MOqj738M6nofIUuzcw1zvrQLJq122OX4nXp5j3qc5Od057uWNq8HQmXLXCObmR7DYe1fHFuzeGxNvu71pHUEESo0I2Iq3gsYl22txDKsJB/oehG0VT7S4y9Zwty7ZCF7YDkOrEFAf1mikGQstofuxzqDmZH/or9eHzgIGDQBzAgR0G2nl7Vvvw5d0JttA1XnGgzDZvfXzqxwYXe6Buvadm1BtKwTLAiM7MTO8k89qtPYHKqpJdF5zlPG59cGM2Nu2v7Rc6/jT/ADLuPy86vYTiSuPCwPlzr1KEUu8eKW2BtjLckM2XQZSY1A0zHkd9CfWxzGHGcSFu2WI1+6OrHYf75TSzggzX7f3mN1GPnDhmPoAD7ACvG5jXu6sZVZC+fIsfyB6T1pj7NcOyr3rDxOPD5Jv8239Ip0OzdFSjQqpcho0DRoCVBUqCgBRoUaABFI/2mdjRjsC9sCbqTcsH9tR8PowlfcHlTzXjeWgPxYeH3lP9ncBn8DDX5V+n+xtnv8Bhrt+3F17Sl9W1OozEciwAaPOtnj+DL2zqZXVTJ+npE+1ThGO720GPxDwuOjDQ/wCtWKtli1YVdFAHpSz9pHY3/iOCNtIF5GD2STAzbMpPIMs+4HSm63EEmNNSTyEfSq1zHWQM3e28sTPeLEdZmIoDmfYD7IzgMVbxF+/muqrZFtjwSVZWVmbViFMjQTHlXT3QEEESDuKUO0P2mcNsjJ33f3CQETD/AKxs8+GGXwhpjn7Hat/gOOu3bQN+2LV7drYM5VbVZPMxvGgII5UBUDAXXtsJmQCd2EfCx6gH3E86qcKxGTG9wdfBKt18Mww6xz59BX32tdrIF5QPjSSdgQZ8Wo0IEb86zuxyPexLXzqIYZo0JaNF8gFA9vI1j5jdiPvs9CMFOhzn64X5nvj7Nzh103rILYZ2HeW/wMdJXp5H2OkEenaEY/FJaucNxNhLZBFxbtsNm180YiBoV09aabloMCrAFSCCCJBB3BHMUi4uzd4Zfz25fD3DqpP8pPJwPhbmNDMGtvZ5vQ59mOHNh8JZsM/eNatqhaImOg5KNgOgFalZvCuKW7yC5bMqd+oPNWHIjpVniHEEtJmbUn4VG7Hy8up5VUufHFOJCyk7sdEXqep/ZHP/AFNJXFLsWrrM2pV5bnmIIBHvEdIHSrmJxTOxdyJ+igch0A/71ucA4NH626upEIpGwIglh+IjlyHmTU9FezE7J4P9JW2SPALaM/rGie5GvkPOn0Cq+A4dbsJktIEWWMDaWMmrBqHyWSwGhRoVBJDRoGjQEqCpUFACjQo0BK+HGlfdCgKl1JFLSD9HxX/LvQPR/un/AC/3aaXEGsjjXDxdQrz3XrPl5/1ipRVl6wda4723+zLA4bGjE31urgb7RcNlgv6PdY6MwKNNlj0jKT6Cup8IxpuWwx+NTlf94b/MQfervEsPauWbi3wpssjC4H+HJEsWPIAazyiaMlC32c+z/h+CIfD2VLESt1m7xoI3VjoAR+EDetnF2CYZPjWY6MOaHyPXkQD1rnP2Q9qlbE4jh1t3vYa1nuYS44hhbDAFD+z4pHodBMDp5WKEM8bF5biSNQdCCNiNCpB5g6e1eiWwNgAPIR+VUcXNljdHwNHej6C4PyPsetX0YEAjUGpGQ144zCJdRkcZlYQR/vY+de1C44USSABuSYHuTQg5tiRf4XiCVM22BIJHhdByYDZ18vyMVu3bxY5mJYnSfyAA2HkPqatdo8VZv2HtZc4KkhtgpAMMpOpI8hB2nemDgnA7dpUbV3yr4m5SB8I2X1386lshRKfBOAGRcvDUaoh5Hkz/ALXQcvM7MYqZalUOiWA0DRoGgDQo0KAho0DRoCVBUqCgBRoUaAlCjQoD4vCql9djV5hWJiuMKAfBcMT+EbfxVKIZUyd1iJ+5d0Pk42PvJHuOlUPtF4fiMRwrEWcNJusqwo3ZQ6s6DzKg6c9udfeN4ubilRbiSILPqDyMKD+dVsN2ivXEDAqmrA5VnVWKnVp5jpUlci39h3YK/hFu4nEo1u5dUW7aMIYIDmZmHLMQsTr4T1rpGN4nZXRnXMOQ8TekLJpYvX3f43dvIsY+W30rzkAcgPkKYG41b/Hp0RPKXP8AlG/zFVuB8ZRbTAliVuOoCoYgMRAJ00jmfnXxY4ZecEpbOxgscgOm2uvvEV5cG7P4nulBtlSSzNmIUAuxYjm2kxtypwOS9f465+BQvm3iPyEAfM1RVHuvHiuP848/woPPSt7C9lBvcct+ysqPc/EfpW3YwyoMqKFXoAAKZJxnsxuHdmAPFehj+AfCPX8f5eRrdCxRqVUsGhRoUAaBo0DQBoUaFAQ0aBo0BKgqVBQAo1KlAShUqUBDS1xO2Q7jK0GYOVo1E6GINGpREMx0wdw7W7h/gaPmRH1qcJ7L4kd4CiqrXWdczjZjJkLOszp9alSp3EbUbeH7Jj/8lwnyQBR8zJ+UVrYThFm3qiAHqdW/vGTQqVBOMFsrRAqVKEko1KlASpUqUBKFSpQBoGpUoA0KlSgIaNSpQEqCpUoD/9k="/>
          <p:cNvSpPr>
            <a:spLocks noChangeAspect="1" noChangeArrowheads="1"/>
          </p:cNvSpPr>
          <p:nvPr/>
        </p:nvSpPr>
        <p:spPr bwMode="auto">
          <a:xfrm>
            <a:off x="0" y="-1127125"/>
            <a:ext cx="1933575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ISEBUUExQUFRQVExUWFRgXFBgaGhoXFxYXFxcXFhoZHCYfGBkjGhgaHy8gIycpLCwsFh8xNTAqNSYrLCkBCQoKDgwOGg8PGiwkHyIsKS0tLCwtLCksKTQsKiwsLDUsLCwpLCwpLCwsMCwsLSwsLCwsKSwsLCwpKSwsKSwsLP/AABEIAPgAywMBIgACEQEDEQH/xAAcAAACAwEBAQEAAAAAAAAAAAABBgAEBQcDAgj/xABGEAACAQIEAwYDBAcGBQMFAAABAhEAAwQSITEFQVEGEyJhcYEykaEHQlKxFCNicoKiwTOSssLR8BVj0uHxFpOjJDRDRFP/xAAaAQEAAwEBAQAAAAAAAAAAAAAAAQIEAwUG/8QALBEAAgIBBAIBAQcFAAAAAAAAAAECAxEEEiExBUETUSIyYXGBkfAjcqHB4f/aAAwDAQACEQMRAD8A7hRoUaAlCjQoA0Go1IoBV4h2uvjEPh7GBvXbqBTLXLNu0UactwMXLlZBBhJBBFMWBFzu173J3kePJOWeizqQNpMTEwNqUftBxF9L/D/0a0zXmxYXvADCWjHfK8boy7g6eCdwCHQUAalSpQENGgaNACjQo0AK877EKSBJAJA6kDQV6Uv8d7TnD4mxa7tnF7NOXVhEAZR96Nz5RQGHa7d3bWD7zE2WF1ywteHKjHkCDqI1nqFnnSI3bDF28Ql/vrhOcZ1zHIyzquT4QImIGlWe2PaT9MxRZSe6SUtA+X9o5HmQR6AVjYHCi/icPaO1y6kz+EsCf5QawW2uU8RPa01EYVOU1y0foE4pAwUsoZpygkSY1MDcwK9gaV8P2Ywwx63bdwBrKa2Q2YgsHCuZYlQQx0jWB7tFbzxQ0KNCgIaNA0aAlQVKgoAVM1Skh+MYG/xi2iXxcudzcRkS84yvZYXFzKrBW0a5vPwigHihUFSgDUoUaAEVKNCgJUoTUBoAmjQNc+4zwfiGK4petJxK5hrCWrN1Ldu2uYh8yNB0MZrZ1M/FQHQaNJVvgtzBYjCM2Nxl8XLz2n767mUlrN1rfhCgDxKBPp1p0oCGue8e7ZX1TGKbMFH7qzcAjKXzLqTucozSOoroVLvbrhovYJlmCGRk6Z5ygHyIYiqyzh4L143rPRxU2dIGwAUenP6Cmb7M+CricZcuuua3ZSB0zvIH0Dn3FZ93sxiiwtqgzOwUNnXL4jEzM/SfKuicJ+zezawndEnvWVs11Sw8bCNFkDKNBHMDzrDRW92Wevq9RBV7Yvlmp2d7N2bF27etPmF3bUEKJJIBHxa8/ICt6s/gHCBhcOlkHNlBkxEkksYHISdq0DXoHiINCjQoSQ0aBo0BKgqVBQANUMF2fwtm4121YtW7jklnW2oYyZMkCdTrV+oaAlYmK7X4ZM3jLMpZSiqc0qSCNYA1G5MVi9qO013DY60ApNpbZLAEjNnMemmXQ9Z61gWsL+lYl7mdbPekutsAu0fecmYUEg7jUzGkVwstUTvXVu5fQxYP7RA1yLlkomsMrFz5SuUfQmrq9uLJxNq0s5XzAsVIhtAgA3gmRJ6jzrHwXY5AzFs98tAUNACrA+ESADMnNM6geufxHsembMhdcshkfM8NyMEzljeJ0MjnXFXvt9fU6umHR01ToKlVuG4kXLSMoABGw2EaECOUgxXvccAEnQCST5CtmcmMx+J8Se3dMMoUIJzRALZtZ3kQuk8/eq/A+J3DdyOSQ2YrKsTOhHi22DEgCBIANfBY3LkjQ3H0kfCoG58wqz6mtvCYFLY0Gp3Y6sfU/wBNhWaDlObeeDRNRjFLHJW7T8QvWMJduWLRvXVWUtgSW1EwOcDWPKk37PMTxLF4t8ZjcP8Ao6jDiwilSrOe97zNlbUAaiT+LTnXRTRrUZxG+0HhvFMQ9q1hBYFglGa4zQ9q6j50uAc8pCkZeYIOlO67CaNGgBWB2vvwltPxPPso/wBSPkK36Tu1eInEqvJLc+5JJ+ij5VWXReCzIq8M8WKsjkbp+SW3cH5hfnT2KRuzKTjE/Zt3m/mS2PzNPIqIdE2dhoGjQNXOYa8WxKhss6xMeXU9Kr4nGyxRD4h8R3y9NObdB7nkCLOVRAPmSdyepJ3NAXQ019VVFfQvRvtQFioK+Vea+qAFQ1KhFAc47X9prd9MgtZcpMu4XMCD8Kb5dRqfKIrdwqW7SmYREtG47QT4bSKJgakhQPlXn2u7Brij3lsqlwjxAjwtruY+Fo0zQeXrQ4YWChC36y2ArEwTEQQZ01gqZGuWaw3JqacujbW04Yh2XGdb9nwM4S9aYi7bYoVUiMytoVbX1EGdq87bDwKXZ3FoAM0y6rAL9GMkS2u9Kfb/ALXXMGqWbNuGceBio7tQNyB8LPOynQbkGRSn9nzYi7xJbrs9x4fvXZi3gKkAMfNssDqPKqTlHbhHerTzknY+kdk4Zie772fgVBc9CS+aPXLPqT1r4xmJuNaE5WQ/Gy/dA1KsvSYBPSZA3rxuCLEne8yx+4Dm9tAT/EBXhZvshzIYPMHY+o/qNfyrbXW3XhnlXXKNv4Gjwa3muM3JVAHq3iP0C/OtqKxuC4pS7qq5fCrkTIBYlTB6HL5bedX8RxBUMas34V1PvyA9YqIpVRwy7n8j3ItGoDS9iO0UGM9tT+EK1wj1ywAav8M4gXIBKsGXMrKIkSAREnqK5Q1dU57Ivks65JZaNKjQqVqOZK57xLEZ8TebcZsv90quvtP1p9xV/IjN+FWb5AmuYqSVY8zPzgge36xTNUmdalyMHYm3N+4x+7Ysr7uXZvyU+9OdK3YZP/uX63wn/t21H9aaamPRWf3mSquKvmciHxEST+EdfU8h5E8qHFOIpYtl3ZVEgDMwUFjoBLaD/wA1kWu0uDUa4rDEkyx/SLQk9fi9h5AVYoe93gFo/d13mTM8yTO9eD8HZfgvXk/iDj5OD+detntPhXYKmIw7MTAVb9piT0ADSTWh346VJUyFTEr961cHmrWz8wWH0qYnjPdqO8UhmMKuYEMfIjYeZH+lWcdjFtqWPoo5knYD/egFLVzBXcS4ywXz23JM5VVWmPIRIA3Ovmakg0+H8VbvM7nb2UKdwB/U6n5U1q4IkHes7h3ALVuCRnf8TD/CNl/PzrSC1DLJBo0Kp4ziS22UNmhgTMaCN5/7ctaq3jknGS4azuIcNzkMsBxoZ2YaaEjUbaHXn1r3/wCJ2v8A+lv++v8ArWPxPtFlv2kQ/q3DBnVc2RwRlzyCAhkyY0idqrJRksMlNxeUfOK4O9xStyyjr0Yow9daofoy2CLa21taZsq5QCD4Z8O+vWve9mYkOWYgkEM0wQY2Gn0pN7S425YxJ7sJDW0JVkDCRmEjoY/KuctEpRwngpLyfxcyXAO09q6ijE/pN0lHFtFLQMhjS3ljaNZmcpNV7HbLEKIIS5+8CrfNdPpWNirt7EOGvPmy6KoEKB5AaD+tMGD7MHJ3l0patjUtcgfQ7e8VuitsUmfPW3Tutcquja7Ido+9GIuN+qg20bxZj98gJp7czp716YrirXPCnhT11PmzDVj5A+pNKWHxOBtYlUs3XuC6cpJWEzalRJA0JkdDNMxMV8Z5zUWwu2en0faeGqjOlSl2uwAQOvQAc+QA89qauBpkOX4mtWvEBza4c0A7fcPzHWsXC2e7h2H6xv7JDyHN3HL09tzpv9mVGS4ZmbmpPMhRJ+dV8PTttzLvs7a6zdHjpF3D4x7kZUyrzZiJ9AoO/rVx7gAkmANSTWfgrjd/dGUqgj3bmR6j+lVcfc7x+qIYHQsNz7bDzmvptReqIbmeVCO54D2g4irYd1tMHdsqgIwJ8R6TtAO+kTSeMDcQKGtuNVnwyIzyZKyPhtp86YcVcBICgM6zB5KTuC3IHmBJ8q+l4tbUeNlWOTkKR5a7+1eTLyM209uEbI1bUfPYfFKuHAaQ9y7euEFSI8ROsjTQCmoGk7FXUuNDMdbbaagKGGruCRAjYHz9mHC8SzYcXdDKzpzO0a7SeR2mt2i1ivysYaM9tbi8nGftg4PxfiGMNu1Yd8JZIFrIQFZsozs2YiWBJXoI9aQ1+yPi5/8A1G97lofm9fqSzhgqgbkDU9TzPudfevTIOgr0DgfnvsH9kOPTHW7uJTuEtHvA2e25LqQUUBHJ31M8ga7UuCv88R/8QH+atlsvlWLx/EhbeUH45B8kHx/TT38qlEMxUv3MRiu7BLeAG2xEDISQ7mPMKfQqOdO3DuHrZTKvqTzY8yfP8tqp9n+G93bzMId4LeQ+6vsD8ya1qMlIFEVKgqCTzvKSpAJBIOoiR5idKWF4Vf7whtSdQwJiJO7MCV0gEak8oFNUVIrnOtT7Lxm49GH/AMIujnbPl4h9dfyrxv4O7lINsmQR4WU7jlqD9KYoqVzengXV80KeOuZfEVcSFJ/VuPEEVSNRH3frXP8AtViDcxaQJz2oUDWSHb5nWu10gduGtp/9VaRDfthha/5rc9uQj4ue06itDvhWlvPNv0kr01AXL+Os8Nth7wFzEMJt2gfh82PIefsOtYGIxF7GP3mJuEDdU2A/dU6L6mWPWs3BZrt1r1457rQxJ5E/lG3lWpbtliFUEsxgACSSeQru2ksniztcP6VaBdw6RkRd+m5PLXcmn/heFezZR8TDXo8KDqPvP+0BBPIHbWK8uC8CTBqLt2HvkeBRsnoevVuWw87aIzsXcyT8vIDoor5Ly+trm1GCy10z6nw+itqi52NrPaPMsxLMx3+NvL8KefLTbzJpm7MnwOIy+IGOgKLA+QrJw9sPB0IGx/0rY4O0XHHVFP8AdLA/4h8q4+KltvSfbyelq8OGEfPaAkRldlYq2ktkgbsxDLETrrJHKs27idMi6SEgjTRyRI9lPzFanarEWreEuPdXMqqYGk5m8KhSdiSRrSh2e4nbxVuXyi9mOYBiGjdSpBzZYA91NenrqZTsTzx9Dhp45i3g2hgFzq0sMo8Kh2CjeSVBAcmfvTX1jeHC4BJYRMZXYb9QDDjyYEamvvh3fd/dzKgssi5NBnziOYJ8ETpAj30+7+KOfIbOa0UuZnM5lYAFMigGQddQQQQNN66xqzjktKzGeDPVVRu7FrMGJcEARq33p5gnfXSKwPtO7ZXcBgLRw7KL1zFtMgN4UGY6Hz7v5irPanjyYY287OWYKCEJBKnN3jctiF6HkCK07mEwt9AVS1iRlTKbiBkCwGMAg5SZCxv4STPPhpKviulP0Rem4pJHHLX278TG4w7etmP8LCnj7N/tUxOPvvbv2bSotrPntJdkHMAARL7z5bHemnh3ZLhl4sHwOFDydBZX4RAksBEk+h8q2+E9k8JhS5w1hLJeM+QROWYn0k17aknyYGscH2mOQ8z7ow/MVmFO/wAYF3VSAf3U8bfNiFPpW3cOWSToBJ9BvWV2NwfjvXjMuVBB5MRncj1BQfw1YqNAr6oUaqWJUFSoKAFGhSv2p7WXsJiLFtMK2IGIzKmS4qsLiAsVOeFMpqNZ8LUA00KzOB43EXVLX8OMPqMiG6tx45l8gyrygAnzitM0Bm8XxYAyzAylnPRB+U6+wauZ8Sxxv3S50UaIvRR8I8uvqfIU79oMO9xb6JGYlAATEqApifPxUq2ezd3e4VtIN2ZgT7BSZPqRXy/krJzs2rpHt+O+KtOc3yKh4W7YvLaQsbqzA2BBOYk7KNpJ6+dPPDOF28EOVzEkan7qA8h0H8zeQ2+1xCWUy2QVBgNcIl3PKBy8tPQDevm0AgzNoeS7mTzY82P+5rNd5Kz4VTF9cZM0fG1PUS1DXb4X86PdLJJzOZJ6/QeQ8q9cRbYr4dCCPLnr66cv/FfFiT4j7V83sVyX515dcsPez0ZRz9lH1agL4XykaEOYBO8bCCAQJA2iZq7gbxR1LB48QJEN4SJkZT1UfM1QwdgATzPXXn/5+de92EXwGDExEqT+719Ir16NVCVqkljBksrxHDM3t3xA3LbW0IKA2zDBgSwloEx5HblSp2XxgtYpDcGQMGQMRABaCDO0aRp1rV49fzPEg+NiY8gqr/Lr/FXxcsgYMhgDn1g9WIj3Aj5V9i9KroJ5wzFXqHUnD0D7Q+OYvD3LBsvlXK4PhBDNmXQyDrHod6vdhMfjMTmv4l/1YlLSrIVj95yCTMQFHKS3SqGB4yqWzavI1xJ8HhVxlgQhDHSDMeR8qOO4tduWSWIt282VbawBlBt/ERv8R02HSsUdJbucOl9TtK+pQXHJtcYwOFxDd9fINrDhhqYVicpJMasNgANyTvTHhOHjKN0AHhRAoyjz0InyGg865WmMGKxGHtBmZUOa7r4WNuSGjmYET+1XTuH9nVKhrg32WWGh6wd6mGnjGT94OV9s0oro0sJaNtAoJIE8htyGnSvs1U/9N2fwkely4P8ANRHAUG2f/wB25/1VqWDDyfHF7kWH6kBR/GQv5GfarfZm1GHB/Ezt/MQP5VFYHaibVkd3JYPnys7GVQEsNSY3FNXCLeWxaER+rWfXKCfrUsLst0aFGqliVBUqCgAaRu3nHMHdwromLw6Ymyy38PmuoIvWTnQSSB4oKb/eNPJFc14h9h/C7uKLs14M7FzaF4AHXWAVzheWh0ncUA9dnuMJi8LaxCaLdtq4HSRqp9DI9q0DXhgMFbs21t21CW0UKijYKBAAr3oCpjeHLc1llaIzKYMb85B9wdzWDieydwmVuhzy7wNI95I+QFNM1VTHDMwJgZgqzpJ5/XT2rNfpKr1iaOldsq+YsSsVwm7Z8T22/enMoHqPhHqBVOypLZjqOR/6RyH7R1PpXSqw+MdmkuI5TwOVb4diSPvL/UQa8LU+Ewm6X+j/ANHo1eQ5xYv2E7EY9m5lU2AXdvlr6Aa/lVfDRqGTLBIgjxCOp3B51qcGssYdEQy2UlmIKoIBCAKZbU7kbAV78U4MXuqyuLekv4M2aNB94AaTrvt0rFDQTdeU+Te9RBSxjgp2cQy/C0j8LH8mOo/Ks7i/FWus1mwTmyZjGjHVQbYM+FgCSfSK0OJYB7KlpDKBuQQZ5KQOZOgO2u3Wrw3hgOM72QFFs5v3j4V/ln+6OtNJXOu1RtX1x+hNuyUd0Re4hw44ZlJKg+EQT8ZiWIA2QHwydZBitrA4tLqhmKiQQELDTkSfPl6eprE49xk33IUAICQpgZmAOhY7xOuX+tfOBwr90DlJBLbCeZGoG2oNfZaCxuTieZqqsQU32b13C2F1JEDWM3+mprG41hLn6K1xTIlgyx8KFjmI13EAHTTXpVjBcPzt4lIRIZwQRmjVV16kSfIedMq4bLlH4kM/vLAY++b+Xzr0bOVtTPIduySfeBS+zzBDM90jQFbY+jP9MtdlW8DXMMcbmDsFsNh++RWZmtq+V1B1JQFTnHloQOtZ/C/t7wgULes4hY5qEbT+8K86NXxxUWd7b/nm7F7OxBqBcdaxuCcatYqxbvWpyXFzKGADRMeIAmNuvSr5FWwc8mD2lfNcC8sh/wDkbKP8NOKiAKTMd4sVHLvLKfVZ/wARNOlGSiGjQNGoJJUFSoKAFJfb3hNwPbxtmc9kQ8bhJLBgOYUkyOak9KcrlwKCToACSegG5rnmO43exbaFxadilmyhym5vrcbpAJPIAfOGsrBaMtryOfBeNpfsrcBAJ0ZSR4WHxD/fIitAmRofcVyzFdlWwxW44RrJIFzKmful5Rn1YAn4tOkaimK32PQgPavACAQwQjfUQbbrUL8RJY6J9nGOuMl63cZiyOCcxJIJzKwk/tIT6mm+/YVxDCRIMehkVzTD28TgsaVQ5jdUuPCXzgyxkMwaQyMdGJ8Q+KtzEdsC9so6ZGnKxEkTyEeFkYmPC4AM7mqxeI/kWmsy49jf365gsjMRIE6x1isrtFxruVCrrccGOgGxY/0HM+hrMtXhmUi4C4iJaesiCZjU6Tz3qnx9Lty4HyfcynKZ1BJkAwee2u3OsGq1UlTJ1/e9GmjTp2JT6Bwpri2JtojPlBRWzKhLXiHYsNP7PxAda08Wbua21pFI7wLcFwDW1rmKAHfaJ89Kp8Puq9nJ4kOTIwEqy6QSuxHUEVzS9xripv8A6K1w58+TRdWAOjyZ0I1kcqimz7Kz2jtKlzk8HR+IK3dXFyELD5dQTlI0A6a6D2rJ4nYe1hmVRD3JXf7zDxa/ugj2q/isae+7sPOQZ200mRlUdSJzHp4etUe0N096kvlVULmeWbT/ACn51m1Fnxxc8c+jrVDLURAzGmTg2Om2iJq4GonbWSSN4pZvXsxZurE/MzWjwXiC2j4T47jBCxHhRev7RJ16fDXp6GxqXPsnyEU6/s9jLcxDZ1tIBmBzuT5aiYO5MH0jyrVSUtl7hkhT5QOgHn9YFYXDbEX7sP8ACApJ5sSSf+/tWvxeyzWQuaQXRSR0LAH6V7LeD5VZZV4ZxE3NhAXczrPQdKWe3P2YfpTLew2RLzsBcBOVWzbPtAedD1nyJOy/Dns3JssAuXRTzg/AOpG4Mzy13rXzv+rBEsz2xpsJcSdaiW2cRByhLAyYTgdi3bS2LVsi2ios212VQoO3lVleHIPhQL+6Cv8AhirtgV6zWLJvEfC95/xBIGa1cvtrOqFMxUzzUhF9D610AUk9nvFftHrmY+6MfzNOwoxEho0DRqCxKgqVBQGV2mxGTC3DIWQELNsouMEZzHJQxb2pD7J41Zw7GIXvLLcsrPARtdgSuX+Om/t3ejBOB98qv1zf5aRLeEY3nyR4i8q3wuurAN0MEa1ju1caZqMv5kHT3tiMmhkHNI0jmDWBwfhN61fdQ4/QwWZVJmJMgKN1gk84NZvC+1Zt/qbgJI3DEd6B01MXl8wZ6zTFZ4vZeFS4pPME5Wn91ob6VqTUuUycmZ2ttnLbxCjxYe4Gj/lkgOv5H2NW8bgLWIQNuSvguLvB6Hmp/CZHUVYx+AW9ae285HEGNDuDoesivjh+AWxaCLmyrJljJ1JJmABuan2TngWsLi7mEcplD24LNagZXWdXtA6I4O6bGR1Bprt8Pt3ba3LDwrAMvNSDtodV9ARHSlXiuOV74IIyWRcZ25SwACTzMSSOXhrX7H4opwxX0MtcKCdPFdZVHpNVsUcZkIyafBOKIbaN3iCVVipOqkgTo3I6baGl3D8SfvFVmLFVJU8yDoQQPiOaIMTr602f8UBS5bvZmDBgGCAiCoBkL+1PI6RSclssJDkKwtsyjTxL4lMjUQTOh6VmohTfF7H/AMPVpU5JqS5KHD77WyHZHNxXYuCNTJOdTPP+oFDthjO9M2hmthLecgSRq5AIOsaa9I1rSNuCSWmTJJMnlv8AKq9i+C2a3ECfFGh6j9odfpWjUaVWRylyujYoNYa7EgDwk+Yyj8yfIaepIrxv3Qu2p2PPfmaebnBLOJcKEFt7hCh0eFk9QRp6RroJrxxf2cWrV8DvzdVdXXJl15LmDH30/OsMVbZ9nbtwcnbVS27Hyzy7HX+8tlXXUQQTPiEkZvPlrTFx12XCXTZjvFtlrYiRmXxAR5xHvWbjW7m8jxCFQhgaCJgeWkQPKtE3wQcpDGDABGte/COYLJ8nbP8AqNpexM7M9vrPESMLetlLt0QIMox3GUnVW0kAzqN6bez3ZC9YxIdoKjQHnEg68htyJrC7L/Z73OLe/YuKt5VGRWQFASg7wa6ic2hGwPnTjh+2GR+7xds2Ln4tShH4hzA89R51kceTWp8cexqw9fHFLmWxdPS2/wDhNDDYtWUMpDKdipBB9CNDVbjt8fo7D8RRfm4n6TUYJKHZi1+vJ/DbP8zL/wBJ+dNdYPZOx4bj9WC+yj/VjW9Rkroho0DRqCSVBUqCgFD7QLngtL+0zH2XKP8AEflSr3xS4GG/d2W/vWEH51qdpeNC9duqVy9y/drJ3hjJPSeXkvnWbirMLbZpA7m2CuzlhmAUA6qMoUlo0G0kivnddXKyya/tJROFYlBiEN233qliIIU+NiFDQ2hgmNfxdRoMNaS53jZnS1qypKsFDNKqFcMNBAgV84jDG2Ec7khoAgLkKlQByA6f1mvK6MrMvIOyx+67BfUxFYVqJ11KNT6f75RPZ98PFxrqIrouZiASpWAAT9xhJ08t697Vm7dd0ZrTZCwkm64MNl0DPFUri6Fef3j5jZQegOpPMjouvrhMT3c5dJXTyDAMD7KQK1PX2wrxnMk+f1IaK3GLTaobkqo0VVCICN9AdRy5bmulWeFsMIUhQ7MbmVdFDFw+RfIRH10pA4fhO8v20I+J0DD1IJB9EmfNz0rrNeloZTtjL5HkdciVjMJiER7hSFAZvEych0mlQK0hVY5QckwDspJ5dYHzp37ZcQ+GyOcO/oD4B8wT/DStbswAPM/U6n3JJrdodFXpU9meT3dLOc47pFS5gPEpYlwZnMdNtDG3L61cGGCnMukxI8+sda9Lhn2NHA2zeIRDrIkwSFXck7Rpt1kVvyd3NJcmNxfiuFw36y5cFpx40gnMSpkFVHxHMBuIq/2F7YYLHKZcpdUS1pp92DjRx8j1Fbl/sFgrmW5irSXmTZnLBQOmUMFifxTVJ+1HD8Ey2GuW7OYkJltlUIzEBsyrk2iTPrWW6xxWUsnk34uny8JG7aw+ExVtgmR12aJB11Eg6+YkUtdpeGXcJbz2Y7uYci2sqDsTA25THMV9YPGLh+InUC3cOU8xDqLinTkHO/RjT3YuqRIgqRoRqP8AvVarnZDK4M2p08apr2mso599nmLd7zjV0gsXmYYwInnO8eRp4x3Dbd5MlxAy+Y2PVTuD5ir9uwgHhAA8tPyr0FXjlLDOMsN8HO8Z2ZxOEY3MI7su5UfF/Evw3B7T5V8Yftg2IC2riKCCWLKSJyKxIKnY+/KujMgNK/FeHWGxtkhQHDr3jDQkNoqNyJMgk7wR1q+Tnt+gzcHwpt2EU7gS37zeJvqTVyoKlUOhDRoGjQEqCpUFAJ/azss7sb+HANyIuJyuAbETpmEDQ7wOY1w7nFv0i+r3QAyLkKBSrKQZ1BMsJM6aiBpXSzWbxXs7YxH9ogLcnGjj0Ya+xkVxupjbHbICJx24HVcpmcw031AG281WxuEuLeKsjLcaGA5jMBmaRpObMoIOkE7xW/xDsNdXW1eDgagXl8QjaLiifpy50sdpu1T4K+jY2Ve4kI6wyFVOoEIYIJkjQ+KvMfjXGMtj5eMfgDaw3CFRDMElSPIabD/Wsm0gKBzBFuQw18RzBrQP7JLkGeVs9ao2PtIwtwhVvSzeEDKJJOgA21rTscVuLYuWFt3StwySbUMPhGk6fdG//jjT46yEnlLGP8+gn9S72SQfpOdjpbt3LjE+kE/zE144v7fuHribdq2Lly2zhbl6MqKDpmAPicDnoNNprw4PgLrXZKEArEFgSdeYGgHOT0Fck+1Hsf8AoGOIUfqbo7y0eQn40/hb6Fa9PRaeVFW2ffbGcn6Qx+Ew99xcNt3JQCZyqRqVJkgmMxMgc+dZidnFJaSQylQpzTAygx8IB1PTkKTfsT7cd/Y/Q7zfrbKzaJ3e0Pu+ZTb90joa6Sxy3NdnAH8QkQfURH7tbkztVbKMsZE/imANq4wUsyDLnX7xBQElT18ufKDvo8Itd4QbdzL4RBXmvSNiB0O1XePWAIuA67MOqj738M6nofIUuzcw1zvrQLJq122OX4nXp5j3qc5Od057uWNq8HQmXLXCObmR7DYe1fHFuzeGxNvu71pHUEESo0I2Iq3gsYl22txDKsJB/oehG0VT7S4y9Zwty7ZCF7YDkOrEFAf1mikGQstofuxzqDmZH/or9eHzgIGDQBzAgR0G2nl7Vvvw5d0JttA1XnGgzDZvfXzqxwYXe6Buvadm1BtKwTLAiM7MTO8k89qtPYHKqpJdF5zlPG59cGM2Nu2v7Rc6/jT/ADLuPy86vYTiSuPCwPlzr1KEUu8eKW2BtjLckM2XQZSY1A0zHkd9CfWxzGHGcSFu2WI1+6OrHYf75TSzggzX7f3mN1GPnDhmPoAD7ACvG5jXu6sZVZC+fIsfyB6T1pj7NcOyr3rDxOPD5Jv8239Ip0OzdFSjQqpcho0DRoCVBUqCgBRoUaABFI/2mdjRjsC9sCbqTcsH9tR8PowlfcHlTzXjeWgPxYeH3lP9ncBn8DDX5V+n+xtnv8Bhrt+3F17Sl9W1OozEciwAaPOtnj+DL2zqZXVTJ+npE+1ThGO720GPxDwuOjDQ/wCtWKtli1YVdFAHpSz9pHY3/iOCNtIF5GD2STAzbMpPIMs+4HSm63EEmNNSTyEfSq1zHWQM3e28sTPeLEdZmIoDmfYD7IzgMVbxF+/muqrZFtjwSVZWVmbViFMjQTHlXT3QEEESDuKUO0P2mcNsjJ33f3CQETD/AKxs8+GGXwhpjn7Hat/gOOu3bQN+2LV7drYM5VbVZPMxvGgII5UBUDAXXtsJmQCd2EfCx6gH3E86qcKxGTG9wdfBKt18Mww6xz59BX32tdrIF5QPjSSdgQZ8Wo0IEb86zuxyPexLXzqIYZo0JaNF8gFA9vI1j5jdiPvs9CMFOhzn64X5nvj7Nzh103rILYZ2HeW/wMdJXp5H2OkEenaEY/FJaucNxNhLZBFxbtsNm180YiBoV09aabloMCrAFSCCCJBB3BHMUi4uzd4Zfz25fD3DqpP8pPJwPhbmNDMGtvZ5vQ59mOHNh8JZsM/eNatqhaImOg5KNgOgFalZvCuKW7yC5bMqd+oPNWHIjpVniHEEtJmbUn4VG7Hy8up5VUufHFOJCyk7sdEXqep/ZHP/AFNJXFLsWrrM2pV5bnmIIBHvEdIHSrmJxTOxdyJ+igch0A/71ucA4NH626upEIpGwIglh+IjlyHmTU9FezE7J4P9JW2SPALaM/rGie5GvkPOn0Cq+A4dbsJktIEWWMDaWMmrBqHyWSwGhRoVBJDRoGjQEqCpUFACjQo0BK+HGlfdCgKl1JFLSD9HxX/LvQPR/un/AC/3aaXEGsjjXDxdQrz3XrPl5/1ipRVl6wda4723+zLA4bGjE31urgb7RcNlgv6PdY6MwKNNlj0jKT6Cup8IxpuWwx+NTlf94b/MQfervEsPauWbi3wpssjC4H+HJEsWPIAazyiaMlC32c+z/h+CIfD2VLESt1m7xoI3VjoAR+EDetnF2CYZPjWY6MOaHyPXkQD1rnP2Q9qlbE4jh1t3vYa1nuYS44hhbDAFD+z4pHodBMDp5WKEM8bF5biSNQdCCNiNCpB5g6e1eiWwNgAPIR+VUcXNljdHwNHej6C4PyPsetX0YEAjUGpGQ144zCJdRkcZlYQR/vY+de1C44USSABuSYHuTQg5tiRf4XiCVM22BIJHhdByYDZ18vyMVu3bxY5mJYnSfyAA2HkPqatdo8VZv2HtZc4KkhtgpAMMpOpI8hB2nemDgnA7dpUbV3yr4m5SB8I2X1386lshRKfBOAGRcvDUaoh5Hkz/ALXQcvM7MYqZalUOiWA0DRoGgDQo0KAho0DRoCVBUqCgBRoUaAlCjQoD4vCql9djV5hWJiuMKAfBcMT+EbfxVKIZUyd1iJ+5d0Pk42PvJHuOlUPtF4fiMRwrEWcNJusqwo3ZQ6s6DzKg6c9udfeN4ubilRbiSILPqDyMKD+dVsN2ivXEDAqmrA5VnVWKnVp5jpUlci39h3YK/hFu4nEo1u5dUW7aMIYIDmZmHLMQsTr4T1rpGN4nZXRnXMOQ8TekLJpYvX3f43dvIsY+W30rzkAcgPkKYG41b/Hp0RPKXP8AlG/zFVuB8ZRbTAliVuOoCoYgMRAJ00jmfnXxY4ZecEpbOxgscgOm2uvvEV5cG7P4nulBtlSSzNmIUAuxYjm2kxtypwOS9f465+BQvm3iPyEAfM1RVHuvHiuP848/woPPSt7C9lBvcct+ysqPc/EfpW3YwyoMqKFXoAAKZJxnsxuHdmAPFehj+AfCPX8f5eRrdCxRqVUsGhRoUAaBo0DQBoUaFAQ0aBo0BKgqVBQAo1KlAShUqUBDS1xO2Q7jK0GYOVo1E6GINGpREMx0wdw7W7h/gaPmRH1qcJ7L4kd4CiqrXWdczjZjJkLOszp9alSp3EbUbeH7Jj/8lwnyQBR8zJ+UVrYThFm3qiAHqdW/vGTQqVBOMFsrRAqVKEko1KlASpUqUBKFSpQBoGpUoA0KlSgIaNSpQEqCpUoD/9k="/>
          <p:cNvSpPr>
            <a:spLocks noChangeAspect="1" noChangeArrowheads="1"/>
          </p:cNvSpPr>
          <p:nvPr/>
        </p:nvSpPr>
        <p:spPr bwMode="auto">
          <a:xfrm>
            <a:off x="0" y="-1127125"/>
            <a:ext cx="1933575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QQEBQQEhISFBUUFRAVFBQSFBUUEBAPFRQVFBQVFRQXHCYeFxkjGRQSHy8gIycpLCwsFR4xNTAqNSYrLCkBCQoKDgwOGg8PGikkHyA1LCkqKSwpLykpKSkqKSkpKSwpKSwpLCksLSwsLCwsLCwpKSwpKSwpKSwpKSkpLCwpLP/AABEIAMEBBQMBIgACEQEDEQH/xAAcAAABBAMBAAAAAAAAAAAAAAAAAgQFBgMHCAH/xABKEAABAwIBBgcLCgQGAwEAAAABAAIDBBEhBQYSMVFxFkFhkZOx0gcTFCIyUlSBkrLBFRczU2Jyc6HR0yQ0QmQjQ2OCwvAlRKOD/8QAGQEBAAMBAQAAAAAAAAAAAAAAAAECAwQF/8QAKxEAAgIBAwQBAwMFAAAAAAAAAAECEQMEITESExRRQRUyYSJxsSMzQtHw/9oADAMBAAIRAxEAPwDeKEJvlF1oZCCQQySxGBB0TqKAcIXPuUssTt8moqRq/wA+b4uUcc4Kn0mp6eXtIDpNC5r+X6n0qp6eXtJJzgqfSanp5e0gOlkLmc5wVPpVT08vaSDnDU+lVPTy9pAdNoXMRzhqfSqnp5e0k8Iqr0qp6eXtIDp9C5fOcVV6VU9PL2kk5x1XpVT08vaQHUSFy3wiqvSqnp5e0jhHVelVPTy9pAdSIXLXCSq9Kqenl7S84SVXpVT08vaQHUyFyxwkqvSqnp5e0vOElV6VU9PL2kB1Qhcr8JKr0qp6eXtLzhLVelVPTy9pAdUoXKvCWq9Kqenl7SOEtV6XU9PL2kB1Uhcq8Jqr0up6eXtIOc1X6VU9PL2kB1Uhcq8Jqr0up6eXtI4TVfpdT08vaQHVSFyrwnq/S6np5e0jhNV+l1PTy9pAdVIXKvCer9Lqenl7SOE9X6XVdPL2kB1UhczZLzhqXE3qqk2BP08uu33l0uzUNwQCkIQgBNspfQyfhye6U5TbKX0Mn4cnulAc+ZZHwTbJVO+QvawR6gT3wX2iwww1lPMucXqSM2vpXfd+K0xpSkkyknSsyy5EmcCLU4v5oII3EMwTc5tS7Yvad2VZ15dd/jQOfuyKxwXl2x+07spPBaXzo/ad2VabounjQJ7kiqnNSXzovad2UnglN50XO7sq2XRdPGgO5IqRzRl86Lnd2V4c0JvOi53dlW669unjQHckVDgfN50XO7srzgdN58XO7sq4XRdPGgR3JFO4GzefFzu7KOBk3nxc7uyrjdF08bGO7IpvAubz4ud3ZXnAqbz4ud3ZVzui6eNjHdkUzgVN58XO7so4EzefFzu7Kud0XTxoDuyKYMyJvPi53dlejMabz4ud/ZVyuvdJPGxjuyKYcxpvPi539lecBZvPi539lbCp8lSPbpWsOXWeWywz0j2C7mkDbxXUePj/AOZHcmUPgNN58XO7sr12Y0vFJEfbHwKu0ERkcGjEn8lP5uZNIc57m6sGk7eMhRLBjirLRySZQYu4/VOAPfaYX4iZb+4sp7i1X9dSe1L+2twxw7dSzOFguNqJ0bmlj3Gasf51L7Uv7arOcmbUlBIIpXRuJF7xlxFsD/UBtXQssy073Xf5qP7nwakopKwmVnJH9W49S6nZqG4LljIvHuPUV1OzUNwWRYUhCEAJtlL6GT8OT3SnKbZS+hk/Dk90oDn/AC5+i8zXNpX/AHPilZc4vUmmRqoRvc517WAw24rbDvNGeT7WWkuXl1EPy8OJh9Z/RYzl53mt5yva7cjh6kTd0XUI3LzuNrecpzDlUuNu9PP3bn8rKHBrklSTJK6LrC2ba2Rv32OaOciyyaSoWFXRdJujSUkCrr26RpLy6CzJdehY7pbRdCLPbLNEzcsZYRivBMQoK2OHxWPEmz3Ypx3y7eK+1NCURKFDFWDJGbnfAHPB16uRRGSmF0oAV+p5LNWGabjsjbHFPky0+T2tFkmqyexzbOaCNlrpQqVmY+64W5J2dOxCUGbrWzOk4iTojUA0jEW3qYbAGahZD6kagsT5CrOUpckJJcGfv4Teae6wlxSQUUUGz0lak7rn81H9z4NW2QVqbut/zcf3Pg1Rk4EeSs5GGvceorqdmobguWcj6zuPUV1MzUNwXOaCkIQgBNspfQyfhye6U5TbKX0Mn4cnulAaAy4NXqUTAL33t/5KWy5xepRVILk72/8AJdGn/ux/cyy/YzK9hGCXTUzpHtY213FrRc2FyQBcnViQnMmTyWaYxGwa1sPN/IMVNRxySWeJ9F0j2O0jrBYxlr6TRiSvX1GoWKO3LOHDjc3uRtT3NxTxxvkm8Yk6QaLC+xh8rDbhr4lP5p5IZTuMzWNjZYB0jwS94vqB2Xtr5Nas/gsdVAzAgYFvE5pHFybk+pqYMYGDiAHMvEnklN3Jnoxio7IVa45DycSoOf2XaenPem0zaiaznObG5sbomNBcXOdyAXtbZtCvLpnd8DdHxLHG4uXWBvr1awtVZdjhgZVNEMkhmAaBMPEbZ+mXFwddxuGkDaMbhVTa3RLK7SZaEjBLoEMLnNF3NL2kYkFoNzgddgn0cwcLtII5FRslw3romWFnysBDQBo3OtoGrcp6pvDM9rTYte5pt5OBwttBFj6+Reppsvc/RLn+TkzQ6N1wT10XUfSZTDsHYH8j+ie3XS1RhdmTSWaCo0U2C9uoogdvqrlYnuuVitxqUpMhOcWuNrGxttGxQ2okpN8HmS6TTdquAP8At1JOyGxxBN7nCwwCl6OiawWH/SnLmgBcssrvY6Y40luQ8eSWxPa9gItxXuN5/NSzHpOsJLsFm31clkq4M4cnAdgmbH3TmNZtF0ehZdYXl0qNyqyw3skuF1nlasJarJkMxOwWp+6z/NR/c+DVtaTBan7qp/imfc+DVXJ9ojyV3I3HuPUV1MzUNwXLGRtZ3HqK6nZqG4LmNBSEIQAm2UvoZPw5PdKcptlL6GT8OT3SgOf8tnUk5p0Ymmewi/iE29dvijLZwCkO5m29Y8H6p3vNWmN1JMrJWqJk5Ks4RthMjXEN0GvDC4ONnHS4gASVcamlnc+OlhjZFFExukRi1pIvYY3I61H5coIGmB0ztFjZ2OvfRu/HQFxru4gW48FYqdrYXyG+L3k3NySTgATyY7gr559crK449KH9DSCLVhe1wNWltxxTwPUYK5ZH1dmOI1hriLC+NjbDjx4lgaENl3LAZVCN8n+GA0lrB44c4WsTbC9769SiKrJ1JK27KoU9ngODntD23JbokONsbAgm/HtsqXlWaWxmJMjSTpSC5s/jD+Np5CkVeR31lOK4EMjaC2d78NEtt4zR/VcEauNWIJ+XKkdNIH1kVE6KACWKSjuZGyj/AA2BxvZ7jYmx2EqGzldDVDw2mddt+9yscNCSKVoDg0sOrAu1KqVFdHWQOoYzoGJ2nTaRDROThKx7iQ1pIs8Emw0SONXb5GmiyQ+WrfDJJI+ndG6IMPiaAju6Rg/xXFut2O9a4XWSLXspkVwZA5Cjp3TAVTnti0XXMYu7S/p4ir7k/I2TX08lQyapMcRAeXeU3VqGhc61rJXTN53/AIauG1zepq9bUxe0k3ykcOGXxSJ7J2Q6Cqc5lPLMXaDnDSsGkjVrbjrVSJ0SQRiDYjlGBTfMzLJpqyJxPilwa7ka7xSfzCtOUsjXyn3oDxZHtf8A7D4zupyy3xTcW7VXv+C204ppfgMsZIZTRU+Lu+SN03g20Wiw4rYYlSuSozIGNbjewHxUHnjX9+q3gamWjaB9nX+ZKnMzToskdazmxn2jx/ksptrEpPn/AGaQruNIl3NiYdB0rtIay1t2tPxWCvgMZtcEOF2uGpwUS6bC5UrHNpUjb/0yWG46x+awacKZummR4qiHEJ7QRiV5YSR4rnYa8E5rqmGOXQ7y03A0r8QPmjavaWnbFUuDdWg63ICL2USna4oKO43poxoXJOne1rYaNtd7a1mvZeC3eb2x0rX5NHUs9ZURxkDvYcSATcm3qG1V6tyaG5mS2zIkpWmcMFw0gO5QLYgLJFKx7tDvRaDgHC+kDxE7U6kKYl0qbvkWOR9iQeIkcybSvJ1LSMSrZnfJdap7qn8yz7vwatjCcjWFrXumSaVQw/ZPU1VzKokwe5A5H49x6iuqY9Q3BcrZI49x6iuqY9Q3BchqKQhCAE2yl9DL+HJ7pTlNsp/QS/hye6UBz1lo4D1J/wBzV9qx5/0ne81RuWHYBOMxXWqXn/TPWFpjVyRV8G08qNEkdiA6xa7RIBB0TiLHkuqxnNnbUZMn8HjoXSwaLHMfpOFw4XIBDTgCbYqVbWqrd0CaSeFrmyPa6K+AcQDGceYH8jyLbLia3KxlZec3svsroy+JkrS3RD2SsLXNcRewOpw14jYpLv2jrIHrXNjJJg8ASTNffDRe4OucLgg/mFvChp3xwRske6R7WNDnv8tzuO/V6lz0aFjoaWmbI6RsbS+TyzbxX726iqP3Qp5qSo8Iif32nDGtmo3YMbA7xbho/pJB8YYg+pWigBuqR3UMmyQ1cVZGHO76zvT24lp0f6LbC0nDkKAiMz8wKXKFaXskJpg3vhhOEwdcDvTjsBPlDWNnFd+6jWNjhhpWWGp2iMA1jRotFuJeZqZGhyRSPr5mhkkt+9tdcSBjgCIiNtxfDisqNlrLD6uZ079btQ4mtGoBdmjxOc+r4RzajJ0xr5Ywsrnm8P8Aw9dvHU1U1OYMoysjdC2RzY3+WwHxX7wvWywc0kvaZwQn0u2NgP8AvKtwUM7XQR5SccY6Z7XDa8a/XcEetahbrUrTZYkbGYBI/vRuSy/iE3vq32WWowvKlXx/HyXxZOi7JKjeXkyay8k467nEqy5t1AimLXkaMjdA8h4j/wB2qqUtZoeMNXGnba4PGBw6lnkx9Sa+DSElHctdbkSYO0GsLhfBzfJI4jfiScsVYp2wUgcC8va6S39NzgPz/JVwZWqWt0WTSBttQdxJtEx2kH3Nwb3Ju6+3esVhk/ua2NHlX+KLtlpn8Q7czqUlb+Jd+H/xVSjrnPfpPcXE2uScU9flNwJdpuva17m9tl1hLC6SNlNckgZf4Uu/1bfkk5wSaMgH2GKvOyi7R0NI6N76N8L7bLDV5Uc83c4uNrXJvgNQV44GpX+5R5FRdjOG1MbSbaUTQDykYdSRBHUmQte5zWi932GjbkVKkym95Be8uIAAJNyAOIJdRlyQs0TI8jYXG1lXxpfgnvIl5q67j418Tjt5Vg+UbKsvrnXwK9ZI844/BdawpIw7xPOyjc2Wvu6HJpTsP2T1MVwpoydZxVM7oERbMwHYfzDFzalJQNsTbZE5J49zuorqmPUNwXKmSjr3O6iuq49Q3BecdQpCEIATbKf0Ev4cnulOU2yn9BL+HJ7pQHOmV9Q9ScZku/iH/cPWE1yqcB6upN8jTFr3EGxsFthV5EjPI6i2bEdIBx2TKvjDxr/VV7w5x1kn1pMlW48dl7XYvk8/v0SeRqyOilMjog8ahqvHc4ll9St9PnhRSeVN3s7JGnrVAhpHSXvcDlGtNXxDVZc8tFF8M0Wqkvg21DnPQM8Y1cW5tyeYKLyx3Wadg0aaF0zx5L5BoxtO3HxjzDetdQ0elqA9aJING2G3cVEdBG92HqpfCF5WyxPWyd9qHlx/pbqZGNjW8SbgJVkoNOw8y74QUFSOWUnJ2xFktkV15ZLY+yuVEaCc00VzYrC8i91mgnUMDyRoAtcpvHKWHBDpgTikykKiRZsmaCtDhy7FkM3Kq4KgjUs7K86nc6q8ZZTJ811lkbWhw1qCMt162Wyp0It3GSr6kcRTGSoxTXSXtlZRIcrHUTyeNZzGfUmcbgMbp98pDR1XUO/gKvkxtpyXalPhoLGtIOA9Sho8pjC4UlT1IcLhZzs2hQ6bR4i2HXZa/wC6V/Ms+7x7mrYtNPfAnUted054NSy3mDqauDUX0nVjqyv5LOvceorqyPyRuC5SyXx7j1FdWx+SNwXCbikIQgBNcqfQS/hye6U6TXKv0Ev4cnulAc35Td4o9XUnGZ0QfO8EX8Qn13H6pplI+KNw6k5zMl0Z3H7B6wtsP3opP7WT5zdJcbOaLk2Fr4JRzYkaLnA6xsCmKSoGIGBN8dm7lWSqrzYDktvXsdyd0cPbhyNNBrmuMuLwBokYaR1cSrFREQ8g4G+pWvJkoe8i97j1J3W5CZLibg2thZI5FB0yJY+tWipUTm3ILrdXrT4MY9tsCba0yynkl0DrG5B1OthuWCkvpWGtbUmrTMLcXTRKU2SQ5rTo6sBfBx2YJ7V0pDfJ3EaxxXsk0M2iC4m7th1BOXVRcBhbasZN2dEYqioTxaLiNax2Vwp8h08gdp6YOvSB8g3HP61WK6iMLyx3FqI428R5FvHIpOjnlBx3G1kJVl5ZaGYErwr0hFkAmyLJSEAMeRqWZlRtWBe2UUTZIwyBePOxMAVkbMd6r0k2Z7pUd+JOaCk0iDICBa9rG55FlrqRrHeIcDxcbTbVuVepXRfpdWYYxfWn1PVaOAwCZUfjHRGO3kUjHSDVfEdW1UlXyWgnyhQrlSs+pdKZh5PgxWzKUwYA0dSpOdUmk9h+91MXFqo/07/J04ZfroaZLOvc7qXV0fkjcFyfks69x6l1hF5I3DqXlnaKQhCAE1yr9BL+HJ7pTpNcq/QS/hye6UBzRlE+KNw6k5zRbeZ4+wesJlXnxRuHUmcFW+MkscWk4EjXZaY5dMlL0UkrVGzGRghZJTpC1sQMVrZuXJx/nP50rhDU4/48mOvxjiuzy16MeyzY2RIAJTonEi52WuFYC+y0rHludp0mzPB1XBsbb1mOc9V6TN7ZVZ6mMndExxOKo2nlxmnE61rixx5Pja+KhMntay+0m99gVEfnLUnXUSne4lYfluf61/OrR1aSqissLbs2bIxo3pDZwtbHL1Qdcz+dJGXJ/rX86ny4+mT2WbNMbjiCRq9Y1qFy1TFsgJIOkL4HEDlVQ4SVNreES22aWCwvyxMcTK477KY62MXdFJ6dyVWWXRXllWPlWX6w8w/ROKGommfoCZrcCbyENbgQLXtrx/IrX6hH0zHxJeyfsiyjHUs4aXGphsGl1u+C7gGlx0Bo+PgDa2s3AvZMK2rlieWd+a+wBvHizEXGJaOIjde2sEJ9Qj6ZPiS9lisiyq3ytL555h+iPlaX6w8w/RPqEfTHiS9lpsghVb5Wl+sPMP0R8rS/WHmH6J9Qj6Y8SXstZhItca9XKrFkDIBDu+yAEAAsFyDp8u5a1GXp7376++3C/Us3Cyr9Jm9pUnr01SReGlp22bcynpBuob8dVtVlCsg03Boty8gWvXZ1VZ11Mp3uWNuclSNU8g3FZx1aS4NZYbZtoRRxHUALAX4/Wo6rqtEk8S1u7OapOueQ7ysb8uznXK477JHVxXKYeJ8IuFVNpG6rOcZ8Zv8Au6mpl8sS/WHmH6LDUVj5LabtK17XA47foo1Gqjlh0pFcWBwl1NjvJnHuPUusIvJG4dS5Nybx7j1FdZReSNw6lwHWLQhCAE3yiLwyA+Y/m0SnCaZW/l5fw5fcKA1Zl/MmiY0FrncX/sB2CgH5p0vEXH/9VrmnpxoNNhi1vFyJXg42DmQGw+CVL5zulK9GaNL5zukOratd+DjYF54ONg5kINiHNGl2u6QrGc06ba7pVQBTjYOZeeDjYOZAX45qU32ulXnBSn+10qofgw2DmXng42DmQF7OatP9rpUngtT/AGukVG8HGwcy98HGwcyAuxzYp/tdIk8GKf7XSKl+DjYOZHg42BAXI5swfa6RJObMH2ukVNNONg5gvfBxsCAuBzag2O9tJObkGx3SFVHwcbBzLzwcbAgLdwcg2O6QpPByHY7pCqoKcbBzL3vA2BAWrg7Dsd7ZQc3YdjvbVU7wNgQYBsCElq4Ow7HdIV5weh2O9sqq94GxHeBsQFo4Pw7He2UcH4djvbKrHeBsXhgGxAWjg9Db+q+zTPXqRweguPKx1+M7xfyxVX7wNiO8DYgLPJm/CNWkf9zhbnCT8gw/a9tVvvA2I8HGwIDYGbWa9PJp6emLNcR/i6P9J5Fv+HyRuHUuPZ4Bok2Go8S7Dj1DcEApCEIAWOohD2OYdTg5ptrsRYrIhAaXf3ApQdFlZEWjBunC7S0RqvZ9rpPzCT+mQdFJ21upCA0r8wc/pkHRP7S8+YSo9Mg6J/aW60IDSnzB1HpkHRP7SRL3CJmjSdW04A4zG8Dn01u5ROceRDVRta2QsLXaWGIdgRY8/wCSA0xL3J9HXlCnP3YZT1OTZ3cz/vYzugf8ZAtlSZkPPlPkHKwMI5kg5kv4qo7pID1tcgNbHua/3jOgd+6gdzb+8Z0Dv3FsZ2ZM3FNAfW9nwKbyZmVQ1d5O6X9WBAUJ/c4HFWM9cDvhKk/Nx/eM6B37qvJzSq/q2ndJH8XBJOatZ9SfU6H9xAUY9zn+8Z0Dv3VnyB3KpK1nfIamPR1XfC5pPqDyrc7Nir+pdzxnqejIebFRTX/hnG+xrO0gKzL3Gp2yCI1EekdVonke+mOVe5u6kmjhmqWgyGzSyEubqOu8g2K+TZKqnP0u8S22YdpRtXmhUPmbKKdwLfssve1tekgKr83P94zoHfuI+bn+8Z0Dv3Fcm5s1f1L/AP5/F6WM16v6k+1F+4gKV83P95H0Dv3EfNx/eR9A79xXhuadX9U0b5Ix1OKzMzOqTrELd8w+DSgKD82/94zoHfuLJH3Mr/8AvRDfTy/BxV/bmXNxy07fW9/U0L05lycdRfkjgd1koClwdx8vwblGl9ccjT+bk++YSo9Mg6KTtKzxZmTuwa5w+09rQB6j+iu+RMnup6eOFzzIWCxecCcSeYXt6kBqL5gp/TIOif20fMFP6ZB0T+2t1oQGlD3A6j0yDopO0vPmDqPTIOik7S3YhAaYp+4FKXAS1cWhcaYZE7TLb4gEusCRcX5VuYBeoQAhCEAIQhACEIQAhCEAIQhACEIQHhC80BsCUhAIMQ2DmXng7dgWRCAxeCt2da88Ebs/M/qsyEBg8CbsPtO/VHgLNh9p36rOhAN/AGbD7Tv1R4AzzfzP6pwhAYRRs80JYiA1AcyWhAFkIQgBCEIAQhCAEIQgBCEIAQhCAEIQgBCEIAQhCAEIQ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0" name="AutoShape 4" descr="data:image/jpeg;base64,/9j/4AAQSkZJRgABAQAAAQABAAD/2wCEAAkGBhQQEBQQEhISFBUUFRAVFBQSFBUUEBAPFRQVFBQVFRQXHCYeFxkjGRQSHy8gIycpLCwsFR4xNTAqNSYrLCkBCQoKDgwOGg8PGikkHyA1LCkqKSwpLykpKSkqKSkpKSwpKSwpLCksLSwsLCwsLCwpKSwpKSwpKSwpKSkpLCwpLP/AABEIAMEBBQMBIgACEQEDEQH/xAAcAAABBAMBAAAAAAAAAAAAAAAAAgQFBgMHCAH/xABKEAABAwIBBgcLCgQGAwEAAAABAAIDBBEhBQYSMVFxFkFhkZOx0gcTFCIyUlSBkrLBFRczU2Jyc6HR0yQ0QmQjQ2OCwvAlRKOD/8QAGQEBAAMBAQAAAAAAAAAAAAAAAAECAwQF/8QAKxEAAgIBAwQBAwMFAAAAAAAAAAECEQMEITESExRRQRUyYSJxsSMzQtHw/9oADAMBAAIRAxEAPwDeKEJvlF1oZCCQQySxGBB0TqKAcIXPuUssTt8moqRq/wA+b4uUcc4Kn0mp6eXtIDpNC5r+X6n0qp6eXtJJzgqfSanp5e0gOlkLmc5wVPpVT08vaSDnDU+lVPTy9pAdNoXMRzhqfSqnp5e0k8Iqr0qp6eXtIDp9C5fOcVV6VU9PL2kk5x1XpVT08vaQHUSFy3wiqvSqnp5e0jhHVelVPTy9pAdSIXLXCSq9Kqenl7S84SVXpVT08vaQHUyFyxwkqvSqnp5e0vOElV6VU9PL2kB1Qhcr8JKr0qp6eXtLzhLVelVPTy9pAdUoXKvCWq9Kqenl7SOEtV6XU9PL2kB1Uhcq8Jqr0up6eXtIOc1X6VU9PL2kB1Uhcq8Jqr0up6eXtI4TVfpdT08vaQHVSFyrwnq/S6np5e0jhNV+l1PTy9pAdVIXKvCer9Lqenl7SOE9X6XVdPL2kB1UhczZLzhqXE3qqk2BP08uu33l0uzUNwQCkIQgBNspfQyfhye6U5TbKX0Mn4cnulAc+ZZHwTbJVO+QvawR6gT3wX2iwww1lPMucXqSM2vpXfd+K0xpSkkyknSsyy5EmcCLU4v5oII3EMwTc5tS7Yvad2VZ15dd/jQOfuyKxwXl2x+07spPBaXzo/ad2VabounjQJ7kiqnNSXzovad2UnglN50XO7sq2XRdPGgO5IqRzRl86Lnd2V4c0JvOi53dlW669unjQHckVDgfN50XO7srzgdN58XO7sq4XRdPGgR3JFO4GzefFzu7KOBk3nxc7uyrjdF08bGO7IpvAubz4ud3ZXnAqbz4ud3ZVzui6eNjHdkUzgVN58XO7so4EzefFzu7Kud0XTxoDuyKYMyJvPi53dlejMabz4ud/ZVyuvdJPGxjuyKYcxpvPi539lecBZvPi539lbCp8lSPbpWsOXWeWywz0j2C7mkDbxXUePj/AOZHcmUPgNN58XO7sr12Y0vFJEfbHwKu0ERkcGjEn8lP5uZNIc57m6sGk7eMhRLBjirLRySZQYu4/VOAPfaYX4iZb+4sp7i1X9dSe1L+2twxw7dSzOFguNqJ0bmlj3Gasf51L7Uv7arOcmbUlBIIpXRuJF7xlxFsD/UBtXQssy073Xf5qP7nwakopKwmVnJH9W49S6nZqG4LljIvHuPUV1OzUNwWRYUhCEAJtlL6GT8OT3SnKbZS+hk/Dk90oDn/AC5+i8zXNpX/AHPilZc4vUmmRqoRvc517WAw24rbDvNGeT7WWkuXl1EPy8OJh9Z/RYzl53mt5yva7cjh6kTd0XUI3LzuNrecpzDlUuNu9PP3bn8rKHBrklSTJK6LrC2ba2Rv32OaOciyyaSoWFXRdJujSUkCrr26RpLy6CzJdehY7pbRdCLPbLNEzcsZYRivBMQoK2OHxWPEmz3Ypx3y7eK+1NCURKFDFWDJGbnfAHPB16uRRGSmF0oAV+p5LNWGabjsjbHFPky0+T2tFkmqyexzbOaCNlrpQqVmY+64W5J2dOxCUGbrWzOk4iTojUA0jEW3qYbAGahZD6kagsT5CrOUpckJJcGfv4Teae6wlxSQUUUGz0lak7rn81H9z4NW2QVqbut/zcf3Pg1Rk4EeSs5GGvceorqdmobguWcj6zuPUV1MzUNwXOaCkIQgBNspfQyfhye6U5TbKX0Mn4cnulAaAy4NXqUTAL33t/5KWy5xepRVILk72/8AJdGn/ux/cyy/YzK9hGCXTUzpHtY213FrRc2FyQBcnViQnMmTyWaYxGwa1sPN/IMVNRxySWeJ9F0j2O0jrBYxlr6TRiSvX1GoWKO3LOHDjc3uRtT3NxTxxvkm8Yk6QaLC+xh8rDbhr4lP5p5IZTuMzWNjZYB0jwS94vqB2Xtr5Nas/gsdVAzAgYFvE5pHFybk+pqYMYGDiAHMvEnklN3Jnoxio7IVa45DycSoOf2XaenPem0zaiaznObG5sbomNBcXOdyAXtbZtCvLpnd8DdHxLHG4uXWBvr1awtVZdjhgZVNEMkhmAaBMPEbZ+mXFwddxuGkDaMbhVTa3RLK7SZaEjBLoEMLnNF3NL2kYkFoNzgddgn0cwcLtII5FRslw3romWFnysBDQBo3OtoGrcp6pvDM9rTYte5pt5OBwttBFj6+Reppsvc/RLn+TkzQ6N1wT10XUfSZTDsHYH8j+ie3XS1RhdmTSWaCo0U2C9uoogdvqrlYnuuVitxqUpMhOcWuNrGxttGxQ2okpN8HmS6TTdquAP8At1JOyGxxBN7nCwwCl6OiawWH/SnLmgBcssrvY6Y40luQ8eSWxPa9gItxXuN5/NSzHpOsJLsFm31clkq4M4cnAdgmbH3TmNZtF0ehZdYXl0qNyqyw3skuF1nlasJarJkMxOwWp+6z/NR/c+DVtaTBan7qp/imfc+DVXJ9ojyV3I3HuPUV1MzUNwXLGRtZ3HqK6nZqG4LmNBSEIQAm2UvoZPw5PdKcptlL6GT8OT3SgOf8tnUk5p0Ymmewi/iE29dvijLZwCkO5m29Y8H6p3vNWmN1JMrJWqJk5Ks4RthMjXEN0GvDC4ONnHS4gASVcamlnc+OlhjZFFExukRi1pIvYY3I61H5coIGmB0ztFjZ2OvfRu/HQFxru4gW48FYqdrYXyG+L3k3NySTgATyY7gr559crK449KH9DSCLVhe1wNWltxxTwPUYK5ZH1dmOI1hriLC+NjbDjx4lgaENl3LAZVCN8n+GA0lrB44c4WsTbC9769SiKrJ1JK27KoU9ngODntD23JbokONsbAgm/HtsqXlWaWxmJMjSTpSC5s/jD+Np5CkVeR31lOK4EMjaC2d78NEtt4zR/VcEauNWIJ+XKkdNIH1kVE6KACWKSjuZGyj/AA2BxvZ7jYmx2EqGzldDVDw2mddt+9yscNCSKVoDg0sOrAu1KqVFdHWQOoYzoGJ2nTaRDROThKx7iQ1pIs8Emw0SONXb5GmiyQ+WrfDJJI+ndG6IMPiaAju6Rg/xXFut2O9a4XWSLXspkVwZA5Cjp3TAVTnti0XXMYu7S/p4ir7k/I2TX08lQyapMcRAeXeU3VqGhc61rJXTN53/AIauG1zepq9bUxe0k3ykcOGXxSJ7J2Q6Cqc5lPLMXaDnDSsGkjVrbjrVSJ0SQRiDYjlGBTfMzLJpqyJxPilwa7ka7xSfzCtOUsjXyn3oDxZHtf8A7D4zupyy3xTcW7VXv+C204ppfgMsZIZTRU+Lu+SN03g20Wiw4rYYlSuSozIGNbjewHxUHnjX9+q3gamWjaB9nX+ZKnMzToskdazmxn2jx/ksptrEpPn/AGaQruNIl3NiYdB0rtIay1t2tPxWCvgMZtcEOF2uGpwUS6bC5UrHNpUjb/0yWG46x+awacKZummR4qiHEJ7QRiV5YSR4rnYa8E5rqmGOXQ7y03A0r8QPmjavaWnbFUuDdWg63ICL2USna4oKO43poxoXJOne1rYaNtd7a1mvZeC3eb2x0rX5NHUs9ZURxkDvYcSATcm3qG1V6tyaG5mS2zIkpWmcMFw0gO5QLYgLJFKx7tDvRaDgHC+kDxE7U6kKYl0qbvkWOR9iQeIkcybSvJ1LSMSrZnfJdap7qn8yz7vwatjCcjWFrXumSaVQw/ZPU1VzKokwe5A5H49x6iuqY9Q3BcrZI49x6iuqY9Q3BchqKQhCAE2yl9DL+HJ7pTlNsp/QS/hye6UBz1lo4D1J/wBzV9qx5/0ne81RuWHYBOMxXWqXn/TPWFpjVyRV8G08qNEkdiA6xa7RIBB0TiLHkuqxnNnbUZMn8HjoXSwaLHMfpOFw4XIBDTgCbYqVbWqrd0CaSeFrmyPa6K+AcQDGceYH8jyLbLia3KxlZec3svsroy+JkrS3RD2SsLXNcRewOpw14jYpLv2jrIHrXNjJJg8ASTNffDRe4OucLgg/mFvChp3xwRske6R7WNDnv8tzuO/V6lz0aFjoaWmbI6RsbS+TyzbxX726iqP3Qp5qSo8Iif32nDGtmo3YMbA7xbho/pJB8YYg+pWigBuqR3UMmyQ1cVZGHO76zvT24lp0f6LbC0nDkKAiMz8wKXKFaXskJpg3vhhOEwdcDvTjsBPlDWNnFd+6jWNjhhpWWGp2iMA1jRotFuJeZqZGhyRSPr5mhkkt+9tdcSBjgCIiNtxfDisqNlrLD6uZ079btQ4mtGoBdmjxOc+r4RzajJ0xr5Ywsrnm8P8Aw9dvHU1U1OYMoysjdC2RzY3+WwHxX7wvWywc0kvaZwQn0u2NgP8AvKtwUM7XQR5SccY6Z7XDa8a/XcEetahbrUrTZYkbGYBI/vRuSy/iE3vq32WWowvKlXx/HyXxZOi7JKjeXkyay8k467nEqy5t1AimLXkaMjdA8h4j/wB2qqUtZoeMNXGnba4PGBw6lnkx9Sa+DSElHctdbkSYO0GsLhfBzfJI4jfiScsVYp2wUgcC8va6S39NzgPz/JVwZWqWt0WTSBttQdxJtEx2kH3Nwb3Ju6+3esVhk/ua2NHlX+KLtlpn8Q7czqUlb+Jd+H/xVSjrnPfpPcXE2uScU9flNwJdpuva17m9tl1hLC6SNlNckgZf4Uu/1bfkk5wSaMgH2GKvOyi7R0NI6N76N8L7bLDV5Uc83c4uNrXJvgNQV44GpX+5R5FRdjOG1MbSbaUTQDykYdSRBHUmQte5zWi932GjbkVKkym95Be8uIAAJNyAOIJdRlyQs0TI8jYXG1lXxpfgnvIl5q67j418Tjt5Vg+UbKsvrnXwK9ZI844/BdawpIw7xPOyjc2Wvu6HJpTsP2T1MVwpoydZxVM7oERbMwHYfzDFzalJQNsTbZE5J49zuorqmPUNwXKmSjr3O6iuq49Q3BecdQpCEIATbKf0Ev4cnulOU2yn9BL+HJ7pQHOmV9Q9ScZku/iH/cPWE1yqcB6upN8jTFr3EGxsFthV5EjPI6i2bEdIBx2TKvjDxr/VV7w5x1kn1pMlW48dl7XYvk8/v0SeRqyOilMjog8ahqvHc4ll9St9PnhRSeVN3s7JGnrVAhpHSXvcDlGtNXxDVZc8tFF8M0Wqkvg21DnPQM8Y1cW5tyeYKLyx3Wadg0aaF0zx5L5BoxtO3HxjzDetdQ0elqA9aJING2G3cVEdBG92HqpfCF5WyxPWyd9qHlx/pbqZGNjW8SbgJVkoNOw8y74QUFSOWUnJ2xFktkV15ZLY+yuVEaCc00VzYrC8i91mgnUMDyRoAtcpvHKWHBDpgTikykKiRZsmaCtDhy7FkM3Kq4KgjUs7K86nc6q8ZZTJ811lkbWhw1qCMt162Wyp0It3GSr6kcRTGSoxTXSXtlZRIcrHUTyeNZzGfUmcbgMbp98pDR1XUO/gKvkxtpyXalPhoLGtIOA9Sho8pjC4UlT1IcLhZzs2hQ6bR4i2HXZa/wC6V/Ms+7x7mrYtNPfAnUted054NSy3mDqauDUX0nVjqyv5LOvceorqyPyRuC5SyXx7j1FdWx+SNwXCbikIQgBNcqfQS/hye6U6TXKv0Ev4cnulAc35Td4o9XUnGZ0QfO8EX8Qn13H6pplI+KNw6k5zMl0Z3H7B6wtsP3opP7WT5zdJcbOaLk2Fr4JRzYkaLnA6xsCmKSoGIGBN8dm7lWSqrzYDktvXsdyd0cPbhyNNBrmuMuLwBokYaR1cSrFREQ8g4G+pWvJkoe8i97j1J3W5CZLibg2thZI5FB0yJY+tWipUTm3ILrdXrT4MY9tsCba0yynkl0DrG5B1OthuWCkvpWGtbUmrTMLcXTRKU2SQ5rTo6sBfBx2YJ7V0pDfJ3EaxxXsk0M2iC4m7th1BOXVRcBhbasZN2dEYqioTxaLiNax2Vwp8h08gdp6YOvSB8g3HP61WK6iMLyx3FqI428R5FvHIpOjnlBx3G1kJVl5ZaGYErwr0hFkAmyLJSEAMeRqWZlRtWBe2UUTZIwyBePOxMAVkbMd6r0k2Z7pUd+JOaCk0iDICBa9rG55FlrqRrHeIcDxcbTbVuVepXRfpdWYYxfWn1PVaOAwCZUfjHRGO3kUjHSDVfEdW1UlXyWgnyhQrlSs+pdKZh5PgxWzKUwYA0dSpOdUmk9h+91MXFqo/07/J04ZfroaZLOvc7qXV0fkjcFyfks69x6l1hF5I3DqXlnaKQhCAE1yr9BL+HJ7pTpNcq/QS/hye6UBzRlE+KNw6k5zRbeZ4+wesJlXnxRuHUmcFW+MkscWk4EjXZaY5dMlL0UkrVGzGRghZJTpC1sQMVrZuXJx/nP50rhDU4/48mOvxjiuzy16MeyzY2RIAJTonEi52WuFYC+y0rHludp0mzPB1XBsbb1mOc9V6TN7ZVZ6mMndExxOKo2nlxmnE61rixx5Pja+KhMntay+0m99gVEfnLUnXUSne4lYfluf61/OrR1aSqissLbs2bIxo3pDZwtbHL1Qdcz+dJGXJ/rX86ny4+mT2WbNMbjiCRq9Y1qFy1TFsgJIOkL4HEDlVQ4SVNreES22aWCwvyxMcTK477KY62MXdFJ6dyVWWXRXllWPlWX6w8w/ROKGommfoCZrcCbyENbgQLXtrx/IrX6hH0zHxJeyfsiyjHUs4aXGphsGl1u+C7gGlx0Bo+PgDa2s3AvZMK2rlieWd+a+wBvHizEXGJaOIjde2sEJ9Qj6ZPiS9lisiyq3ytL555h+iPlaX6w8w/RPqEfTHiS9lpsghVb5Wl+sPMP0R8rS/WHmH6J9Qj6Y8SXstZhItca9XKrFkDIBDu+yAEAAsFyDp8u5a1GXp7376++3C/Us3Cyr9Jm9pUnr01SReGlp22bcynpBuob8dVtVlCsg03Boty8gWvXZ1VZ11Mp3uWNuclSNU8g3FZx1aS4NZYbZtoRRxHUALAX4/Wo6rqtEk8S1u7OapOueQ7ysb8uznXK477JHVxXKYeJ8IuFVNpG6rOcZ8Zv8Au6mpl8sS/WHmH6LDUVj5LabtK17XA47foo1Gqjlh0pFcWBwl1NjvJnHuPUusIvJG4dS5Nybx7j1FdZReSNw6lwHWLQhCAE3yiLwyA+Y/m0SnCaZW/l5fw5fcKA1Zl/MmiY0FrncX/sB2CgH5p0vEXH/9VrmnpxoNNhi1vFyJXg42DmQGw+CVL5zulK9GaNL5zukOratd+DjYF54ONg5kINiHNGl2u6QrGc06ba7pVQBTjYOZeeDjYOZAX45qU32ulXnBSn+10qofgw2DmXng42DmQF7OatP9rpUngtT/AGukVG8HGwcy98HGwcyAuxzYp/tdIk8GKf7XSKl+DjYOZHg42BAXI5swfa6RJObMH2ukVNNONg5gvfBxsCAuBzag2O9tJObkGx3SFVHwcbBzLzwcbAgLdwcg2O6QpPByHY7pCqoKcbBzL3vA2BAWrg7Dsd7ZQc3YdjvbVU7wNgQYBsCElq4Ow7HdIV5weh2O9sqq94GxHeBsQFo4Pw7He2UcH4djvbKrHeBsXhgGxAWjg9Db+q+zTPXqRweguPKx1+M7xfyxVX7wNiO8DYgLPJm/CNWkf9zhbnCT8gw/a9tVvvA2I8HGwIDYGbWa9PJp6emLNcR/i6P9J5Fv+HyRuHUuPZ4Bok2Go8S7Dj1DcEApCEIAWOohD2OYdTg5ptrsRYrIhAaXf3ApQdFlZEWjBunC7S0RqvZ9rpPzCT+mQdFJ21upCA0r8wc/pkHRP7S8+YSo9Mg6J/aW60IDSnzB1HpkHRP7SRL3CJmjSdW04A4zG8Dn01u5ROceRDVRta2QsLXaWGIdgRY8/wCSA0xL3J9HXlCnP3YZT1OTZ3cz/vYzugf8ZAtlSZkPPlPkHKwMI5kg5kv4qo7pID1tcgNbHua/3jOgd+6gdzb+8Z0Dv3FsZ2ZM3FNAfW9nwKbyZmVQ1d5O6X9WBAUJ/c4HFWM9cDvhKk/Nx/eM6B37qvJzSq/q2ndJH8XBJOatZ9SfU6H9xAUY9zn+8Z0Dv3VnyB3KpK1nfIamPR1XfC5pPqDyrc7Nir+pdzxnqejIebFRTX/hnG+xrO0gKzL3Gp2yCI1EekdVonke+mOVe5u6kmjhmqWgyGzSyEubqOu8g2K+TZKqnP0u8S22YdpRtXmhUPmbKKdwLfssve1tekgKr83P94zoHfuI+bn+8Z0Dv3Fcm5s1f1L/AP5/F6WM16v6k+1F+4gKV83P95H0Dv3EfNx/eR9A79xXhuadX9U0b5Ix1OKzMzOqTrELd8w+DSgKD82/94zoHfuLJH3Mr/8AvRDfTy/BxV/bmXNxy07fW9/U0L05lycdRfkjgd1koClwdx8vwblGl9ccjT+bk++YSo9Mg6KTtKzxZmTuwa5w+09rQB6j+iu+RMnup6eOFzzIWCxecCcSeYXt6kBqL5gp/TIOif20fMFP6ZB0T+2t1oQGlD3A6j0yDopO0vPmDqPTIOik7S3YhAaYp+4FKXAS1cWhcaYZE7TLb4gEusCRcX5VuYBeoQAhCEAIQhACEIQAhCEAIQhACEIQHhC80BsCUhAIMQ2DmXng7dgWRCAxeCt2da88Ebs/M/qsyEBg8CbsPtO/VHgLNh9p36rOhAN/AGbD7Tv1R4AzzfzP6pwhAYRRs80JYiA1AcyWhAFkIQgBCEIAQhCAEIQgBCEIAQhCAEIQgBCEIAQhCAEIQ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42" name="AutoShape 2" descr="data:image/jpeg;base64,/9j/4AAQSkZJRgABAQAAAQABAAD/2wCEAAkGBhEQEBAPEBIUDxAPEA8PFRUPEhAPDw8PFBAVFBQQFBQXHCYeFxkjGRQUHy8gIycqLCwsFR4xNTAqNSYrLCkBCQoKDgwOFA8PFykcHB01KTUsKSkpKSwsKSkpKSk1MCksKSksKSksKSwsKSkpKSwpKSkpLCwsKSwpLCwtKSkpKf/AABEIAHIBuQMBIgACEQEDEQH/xAAcAAEAAQUBAQAAAAAAAAAAAAAABQECAwQGBwj/xABPEAABAgMDBQsKAgcFCAMAAAABAAIDBBEFEiEGFjFR0hMUQVJVYWKRkpTRBxUXIiNTcYGhojJCM4KTseHi8ENjssHCCCRyg6O00/E0VHT/xAAXAQEBAQEAAAAAAAAAAAAAAAAAAQID/8QAIBEBAQEAAgEEAwAAAAAAAAAAABEBEiECAyJB8AQxUf/aAAwDAQACEQMRAD8A9xREQEREBERAREQEREBERAREQEREBERAREQEREBERAREQEREBERAREQEREBERAREQEREBERAREQEREBERAREQEREBERAREQEREBERAREQEWpP2vAlxejxYcEf3j2sr8AcT8ly9oeVWSh1EIRJh3QbcZX/ifT6AqUdmlV5bN+VCZiYQmQ4A+cV/WaD7VETVsx4/6WK+JXgLjd7Iw+iudj1WdynlYOD4zSR+VntHdTa0+agZzyit0QYRdzxCGjsipPWFwLXK9pWoifmctJx5qIghjVDY2nW6p+qsblTOe/d2YeyoYFXgqiaGU83793Zh7KvGU03793VD2VDNKyNVRMDKSa987qh7KvGUc1753UzwUQ1XgqCWGUU1753UzwVRlDNe+d1M8FFByreRUrnDM++PUzwVc4Zn3x6meCig5VvIJTOGZ96epngmcUz709TPBRZcrbyCWzimfenss8Ezjmfenss8FE30voJbOSZ96ezD2VTOaa96ezD2VE30voJY5TzXvT2IeyqZ0TXvfsh7KiS9WlyCWOVU3737IWymdk3737IWyocuVLygmM7Zr3n2Q/BM7pv3g7EPwUNVUvIJrO6b94OwzwVM75vjjsM8FDVVC5BNZ4zfHb2GIcspvjt/ZtUGXKhcgnM9Zvjs/ZtVpy4m+MzsBQZcrC5BP59TetnY/ihy7m9cP9n/Fc8SqEqK6DP6b/ALv9mdpZZfyiTDT67Ib26gHMPyNT+5cuSrHFQekyHlAlolBEvQD0heZ2m/5gLoJWehxRehPbEGtjg4D400LxCI5RkeK9j78N7obxocxzmOHzGKD6JReGWZ5TrRl6Bz2zLBwR21dTme2h66rtrG8rstFoI8N8u48I9tD6wA77UHeotSz7XgTAvQYrIo6DgSPiNI+a20BERAREQEREBEXmeW/lpgyUeJKQGmLGhG695F6FDfTFgAILnDhxABwxxQelveACSQAMSTgANZXOWp5RLOl6h0w2I4flgVjOrqq2oHzIXhlseUPfh/3mJGiitbpF2EPhDa4N+ijRb0pxH9n+ZTserWn5bBiJWW+Dph1PsZtLk7S8olozFaxzCafyy4EEdoet9Vy4t+T4j+z/ADK4ZQSfEf2f5lJv9RsboXEucS5x0lxJcfiTitmCtAZRSfEf2f5leMpZTiv6j4qcSJyAtyGFzTcqpUe8HyO0sjcrpbXF+7aW8HTtCyBctnhL64v3bSrnjL64vU7aWqOqBV4XH54QONF+7aVwywgcaL93ilHYtKvBXGjLGBxov3eKvGWUDjRfv8Uo7MFXArjBlpA48X7/ABV2ekDjxPv8Uo7IFXArk2ZcSl0AmMXA1JD3gEV0AcHxV78upLgEYadMSIeD4JR1VUquUz6k7tPbXsPWvv8AnhRXuy5k61BiXbtKbpEJDuMTd+iUdRVUvLlW5dSlMTEJqMb0SgFcRS7wq9mXUnXTEpzviD63Uo6YlUvLmc+JMFoq91PxUfE9Y8xu4fVG5cSeFS/8VTR8QVbTR+E48/0SjpbyreXNNyvlgamLVumgc69Suit3TRZWZZyR/PEHxfT/AEpRPklWlyhIuVkphdi011iVr9qPywkh/aO+TryUTRcrb6hm5UyjiCIpDeEOe1p+VR8Flzjk/emvNFh+ClEpeVL6hY2UsrobFIPSc1wp8h8EblDLn+2GjhiMGPwI+CUTN5UJUT5+l/fdT4XgscW34AH6Y1pxoZ/cEomC5UvKDGU8t753PgPp6qqMpZb3x+2v+FBMlyoXKGOUcA6Iw563fBZRbkA/231hD96CRvqhetA2pC4Izaf8UGv71abThe/HXB8VFb5erC9aPnGHX9O2n/Kr/iQz0P346oW2gzxHrQmCqvnWVPthTmEOvVfWnMRWmtIlcNTNOr8SC1yQ2rELvC9w/UYf9ayNLfyxBXpBrR13lllIS8dzSC0lpGgg0I+BC6Wzsv52DQbpuzRwRhf+7B31XOQ4UICpjtBwwpDdwY6IixzMxCaDSMHHUWAA4676g9Qs3yrQXUExCdCPGh+1Z8aYOHUV1dm29LTI9hGZEOoO9cfFh9YdS+fd+wz/AGo+Fwf5PWN85Q1Y4EDQaFpH1wVurX0qi8Isvyiz0ClIzXtH5ZhweOtxvdRXdWB5WpaLRs1cln8YRGRIJPyN5vzBHOrSu9RWQorXtD2EOa4BwLSHNcDoII0hXqqL44twkzc0SakzMwSTpJ3Z1SvsdfHWUIpOTY1TUyP+u9BMTOQUeGC4uYWb3MwHC9QgXb0PRg4BwKzxfJ7EDQ5keFErEhQyG3wQYjwwHFusq1mX77swwwwWTEGHDAvfo3tgthmIMOENBpzDFa87l1MRJkRrz9yEWHFEAxHOhi4Wm71iujhW/ax7lbSyPEC6XzUAgxDDJYXuuOAdpw1tp8SubK6bKHLJs1L73ZA3Bu7mYPtXRBfN69QEYVLiVzFVjVy/Jug1pfGtZA9vN9Evt5vojSy+NarfGtX32830Vb7eb6IMd8a1W+NayX2c30TdGdH6IMV8a1dfGtZN0Z0foq7ozo/RBjDxrVb41/VX7qzo9QU9ZE9ZrYbWzEJ0SI5zg4t9W40uaGvaQ7GjbxoW4kjEIjnr41pf51PWrP2e6EGy8Esi+p6zzooXXiTeIdeF3ANFCD8FDbqzo9QQYr4VL6zCKzo9QVd1Z0eoINe8gK2N1Z0eoKu6w+j1BFa95A5bG6w+j1BV3WH0eoINYuCpeW1u0Po9QVRMQ+j1BEa1VWqpEeC9xbSnq6MBoUvk9T2lafl/E0O160EWCrSuxfGrDEKkOjXudUQ2CIa630rTmWKPChUODebDGvOp43f2buY5RrlkDl1ss6GJeKAYIeX4hzGmI6HcAAYSDw10EHnOhbEd0kYbQ1rb/sg43TSogUJFKEC+cak1IqMMFy31dzZx3Xbx9PNy8sxw5ipuy9DmIUs+PDAMsA3d3ezbADC297KGb1GE04x+JJWvZ29XTEdzmQYcMj1b24uZC9YVcGOwfgDg2pxwGhc8/I6vHfut7+P3OWfccM2OjotV2bIcsJJ7vY7s4vOIhOf+NrWwwD6zKAOdUCmNCa0Cg3MbXQ3TwELv6flzvUmxw9Tx4T5qFvJeW9aQAu0AGnQaqPC2zna4OUhJ2RGis3Vjas3VkGtQPaP0Cla00Y6MRrUctuUj3XMDy4w90YXNDi0Ft4XvgacNMEEqMkZrga0k0wERlcQ4jCuFQ0rDmzM1Auip6QpWlaE68R/VV1jY1j+6fjprPaT+yV++LFp+hf348/8Ad856ys8sJrjJuwY8N8KG5ovx3XGAOabzrwAx0DEhVi5NTLb95lDDaHOBcy9Qh5wFcTRjsBqWrNRAXuuk3Q512ri6grhj1YqVycbKOa/fJjBzXNubjGhwqCh4zDz6Fd2HbC3JWaqW3ACBoL4YOkADTpqVbmvM0cSwAMqTVzRQBpceHUCp90pZfAZj5zUD/wASisomyrGwzKvi1qQ6/HZFF2mFA1raaT1pm07YHZKzIbCcWtDY0NkZhL2Yw3uDWu04YuC1ZyyYsFgfEADXG6KOaSTSugGtOdTFmy0k+DDMSJGEQs9YCPCawGugAsJA0YLTyilZZjWGXfEeSSDukSHEAAApS60U/wDSuaiFMVbMlZb4wJaWihpQ36/H1Wla8WTiNDXOY4NeKtJBo4YYg8OkdakbKjzUIO3FsUCgcdzvtwq4Am7wVDh8ipqrIuT8VoJNKAEnCLQAfqLDIWNGjlwhMvFpaDi1tCa0/ERqK35q0ZwwyXmNuZ9Ul7opYa4UxNFbKxp6C57YTYjC50NzmiHe9Yj1Kgg6dXChrGclZylRAc8ULqw6RBdHCS0miiosNzXFrgWuaSCCKFp1EKZi25aJBvRY7QWUNLzAWCuJoBXQ7E6ioR8QucXOJc4kkkkkknSSVTHv/kAmHOs6OxxJEObe1oJqGtMGE4gaheJPxJXpy8t/2e//AIE1/wDtP/bwV6kii+RcuLPiQLRnWRG3HGamIgFQasfGc5jsNbSD819dL5e8r8o6DbM5UECKYUdvSa+E2pH6zXj5IOSktyve2Lmtp+QVNdSk2mzuExgMcPVJ04Vw1K3J+02QnP3SlCG0vAuxB+Cms4Jbodj+CzvlufBHNWmZerd7lx/Fev66+qW4av3LSqultm2IL4Lmw7l4ln4WUODgdNMFzm7FXNotvKt5XbuU3cqi2qrVV3cqu+Cg3LJMC+d8Xtzun8Fal2FNHNX50qt+IbPuChitcXMqaXqNo0uwwFMXt1+qDw0UKJgqu+SqkTlLNLwb0YMriADiKOqQTjgQKV42OhYoLZBzWX3xIbroLrgLquLsW4ilANH1xwURvkqu+ShEzFhWddN2LGvAPIBYPWOF0HCg4f4cOaDL2a+63dYkM0iEueKYBxLQcCL10AYVFSoHfTk32UIlplkiGF0OJEdEpQMc2jSa/iLqYcGHxV8eHZxJLYkZoJf6oaDdALw03jpqAw/rHUobfZVd9uQiYdL2cK0jRXCuHqBuF9w1cW6fmVRkOz2uFYkWI0scTQXCIhEO63RoBMXHmGnhiN9uVd+OQiV3tZ4J/wB4ikDEeyoXG8zDmwLzXm68E3BkxDJhxYr4nA1zA1v5MSdWL+yNFVo78Kb9coRrlyqCtjfrk387+giteqLY387+gm/3f0AgwGIgetjf7tX0Cr5wdq+gRGGqU+H0WbzgdQ6gm/zqHUEGIEcyrX4LJ5wOodkKvnA8UdkIrC4VVoC2POJ1DshPOB4o7I8ERgKxuK2/OHRb2R4J5w6LeyPBBqNer7y2POPRb2W+CecOi3st8EEhk5lCJQxTuTY26tDfWNLtK46Dr+iiQedZvOHQb2W+CecOg3st8EIxX1URFk84DiN7LfBPOHQb2G+CDFfVC5ZvOA4jew3wTzgOI3sN8EGuD8FdeWYWh0W9lvgnnHot7I8EGAkcyVWbfw4jey3wTfw4jey3wQSMvlRHYwMDmloZuYDmg0ZRop9g+utUj5TRnue9xZeeKVDaXf0mLccDSK/HnWh5x6I7IVPOHRHZCVI3ZjKOM8ODiz1yakMbWhu1bqp6jTo0hUl8oo0O/dLfaXLwLQQQ1t2lNRAoVpb/AOiOyPBV3/0R2QlWNo5RRy1zC/1XhzXYD1gS8mvze5RpKz79HFb2W+Cb96Ley3wQj3n/AGfWEWdMEggOnHkVBFRuEEVGteoLhvIxDeLIgOeT7R8Z7Aa0bC3QtaAOAG6T+su5RRaFpWDKzN0zMvBmC2obu0KHFLQdIBcDRb6IIE5BWZ/9CU7tB2VTMCy+T5Tu0HZU+iCAzAsvk+U7tB2UzAsvk+U7tB2VPoggPR/ZfJ8p3aDsp6P7L5PlO7QdlT6IIDMCy+T5Tu0HZTMCy+T5Tu0HZU+iCAzAsvk+U7tB2UzAsvk+U7tB2VPoggMwbL5PlO7QdlVzBsvk+U7tB2VPIggMwbL5PlO7QdlVzBsvk+U7tB2VPIggcwbL5PlO7QdlMwbL5PlO7QdlTyIIHMGy+T5Tu0HZVMwbL5PlO7QdlT6IIDMGy+T5Tu0HZTMGy+T5Tu0HZU+iCAzBsvk+U7tB2UzBsvk+U7tB2VPoggMwbL5PlO7QdlMwLL5PlO7QdlT6IIDMCy+T5Tu0HZTMCy+T5Tu0HZU+iCAzAsvk+U7tB2UzAsvk+U7tB2VPoggMwLL5PlO7QdlMwLL5PlO7QdlT6IIDMCy+T5Tu0HZTMCy+T5Tu0HZU+iCAzAsvk+U7tB2UzAsvk+U7tB2VPoggMwLL5PlO7QdlMwLL5PlO7QdlT6IIDMCy+T5Tu0HZT0f2XyfKd2g7Kn0QQHo/svk+U7tB2U9H9l8nyndoOyp9EEB6P7L5PlO7QdlU9H9l8nyndoOyugRBz/o+svk+U7tB2U9H1lcnyndoOyugRBz/AKPrK5PlO7QdlPR9ZXJ8p3aDsroEQc/6PrK5PlO7QdlPR9ZXJ8p3aDsroEQc/wCj6yuT5Tu0HZT0fWVyfKd2g7K6BEHP+j+y+T5Tu0HZT0f2XyfKd2g7K6BEGOBAbDa2GxoYxjQ1rWANa1oFA1oGAAHAsiIgIiICIiAiIgIiICIiAiIgIiICIi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44" name="AutoShape 4" descr="data:image/jpeg;base64,/9j/4AAQSkZJRgABAQAAAQABAAD/2wCEAAkGBhEQEBAPEBIUDxAPEA8PFRUPEhAPDw8PFBAVFBQQFBQXHCYeFxkjGRQUHy8gIycqLCwsFR4xNTAqNSYrLCkBCQoKDgwOFA8PFykcHB01KTUsKSkpKSwsKSkpKSk1MCksKSksKSksKSwsKSkpKSwpKSkpLCwsKSwpLCwtKSkpKf/AABEIAHIBuQMBIgACEQEDEQH/xAAcAAEAAQUBAQAAAAAAAAAAAAAABQECAwQGBwj/xABPEAABAgMDBQsKAgcFCAMAAAABAAIDBBEFEiEGFjFR0hMUQVJVYWKRkpTRBxUXIiNTcYGhojJCM4KTseHi8ENjssHCCCRyg6O00/E0VHT/xAAXAQEBAQEAAAAAAAAAAAAAAAAAAQID/8QAIBEBAQEAAgEEAwAAAAAAAAAAABEBEiECAyJB8AQxUf/aAAwDAQACEQMRAD8A9xREQEREBERAREQEREBERAREQEREBERAREQEREBERAREQEREBERAREQEREBERAREQEREBERAREQEREBERAREQEREBERAREQEREBERAREQEWpP2vAlxejxYcEf3j2sr8AcT8ly9oeVWSh1EIRJh3QbcZX/ifT6AqUdmlV5bN+VCZiYQmQ4A+cV/WaD7VETVsx4/6WK+JXgLjd7Iw+iudj1WdynlYOD4zSR+VntHdTa0+agZzyit0QYRdzxCGjsipPWFwLXK9pWoifmctJx5qIghjVDY2nW6p+qsblTOe/d2YeyoYFXgqiaGU83793Zh7KvGU03793VD2VDNKyNVRMDKSa987qh7KvGUc1753UzwUQ1XgqCWGUU1753UzwVRlDNe+d1M8FFByreRUrnDM++PUzwVc4Zn3x6meCig5VvIJTOGZ96epngmcUz709TPBRZcrbyCWzimfenss8Ezjmfenss8FE30voJbOSZ96ezD2VTOaa96ezD2VE30voJY5TzXvT2IeyqZ0TXvfsh7KiS9WlyCWOVU3737IWymdk3737IWyocuVLygmM7Zr3n2Q/BM7pv3g7EPwUNVUvIJrO6b94OwzwVM75vjjsM8FDVVC5BNZ4zfHb2GIcspvjt/ZtUGXKhcgnM9Zvjs/ZtVpy4m+MzsBQZcrC5BP59TetnY/ihy7m9cP9n/Fc8SqEqK6DP6b/ALv9mdpZZfyiTDT67Ib26gHMPyNT+5cuSrHFQekyHlAlolBEvQD0heZ2m/5gLoJWehxRehPbEGtjg4D400LxCI5RkeK9j78N7obxocxzmOHzGKD6JReGWZ5TrRl6Bz2zLBwR21dTme2h66rtrG8rstFoI8N8u48I9tD6wA77UHeotSz7XgTAvQYrIo6DgSPiNI+a20BERAREQEREBEXmeW/lpgyUeJKQGmLGhG695F6FDfTFgAILnDhxABwxxQelveACSQAMSTgANZXOWp5RLOl6h0w2I4flgVjOrqq2oHzIXhlseUPfh/3mJGiitbpF2EPhDa4N+ijRb0pxH9n+ZTserWn5bBiJWW+Dph1PsZtLk7S8olozFaxzCafyy4EEdoet9Vy4t+T4j+z/ADK4ZQSfEf2f5lJv9RsboXEucS5x0lxJcfiTitmCtAZRSfEf2f5leMpZTiv6j4qcSJyAtyGFzTcqpUe8HyO0sjcrpbXF+7aW8HTtCyBctnhL64v3bSrnjL64vU7aWqOqBV4XH54QONF+7aVwywgcaL93ilHYtKvBXGjLGBxov3eKvGWUDjRfv8Uo7MFXArjBlpA48X7/ABV2ekDjxPv8Uo7IFXArk2ZcSl0AmMXA1JD3gEV0AcHxV78upLgEYadMSIeD4JR1VUquUz6k7tPbXsPWvv8AnhRXuy5k61BiXbtKbpEJDuMTd+iUdRVUvLlW5dSlMTEJqMb0SgFcRS7wq9mXUnXTEpzviD63Uo6YlUvLmc+JMFoq91PxUfE9Y8xu4fVG5cSeFS/8VTR8QVbTR+E48/0SjpbyreXNNyvlgamLVumgc69Suit3TRZWZZyR/PEHxfT/AEpRPklWlyhIuVkphdi011iVr9qPywkh/aO+TryUTRcrb6hm5UyjiCIpDeEOe1p+VR8Flzjk/emvNFh+ClEpeVL6hY2UsrobFIPSc1wp8h8EblDLn+2GjhiMGPwI+CUTN5UJUT5+l/fdT4XgscW34AH6Y1pxoZ/cEomC5UvKDGU8t753PgPp6qqMpZb3x+2v+FBMlyoXKGOUcA6Iw563fBZRbkA/231hD96CRvqhetA2pC4Izaf8UGv71abThe/HXB8VFb5erC9aPnGHX9O2n/Kr/iQz0P346oW2gzxHrQmCqvnWVPthTmEOvVfWnMRWmtIlcNTNOr8SC1yQ2rELvC9w/UYf9ayNLfyxBXpBrR13lllIS8dzSC0lpGgg0I+BC6Wzsv52DQbpuzRwRhf+7B31XOQ4UICpjtBwwpDdwY6IixzMxCaDSMHHUWAA4676g9Qs3yrQXUExCdCPGh+1Z8aYOHUV1dm29LTI9hGZEOoO9cfFh9YdS+fd+wz/AGo+Fwf5PWN85Q1Y4EDQaFpH1wVurX0qi8Isvyiz0ClIzXtH5ZhweOtxvdRXdWB5WpaLRs1cln8YRGRIJPyN5vzBHOrSu9RWQorXtD2EOa4BwLSHNcDoII0hXqqL44twkzc0SakzMwSTpJ3Z1SvsdfHWUIpOTY1TUyP+u9BMTOQUeGC4uYWb3MwHC9QgXb0PRg4BwKzxfJ7EDQ5keFErEhQyG3wQYjwwHFusq1mX77swwwwWTEGHDAvfo3tgthmIMOENBpzDFa87l1MRJkRrz9yEWHFEAxHOhi4Wm71iujhW/ax7lbSyPEC6XzUAgxDDJYXuuOAdpw1tp8SubK6bKHLJs1L73ZA3Bu7mYPtXRBfN69QEYVLiVzFVjVy/Jug1pfGtZA9vN9Evt5vojSy+NarfGtX32830Vb7eb6IMd8a1W+NayX2c30TdGdH6IMV8a1dfGtZN0Z0foq7ozo/RBjDxrVb41/VX7qzo9QU9ZE9ZrYbWzEJ0SI5zg4t9W40uaGvaQ7GjbxoW4kjEIjnr41pf51PWrP2e6EGy8Esi+p6zzooXXiTeIdeF3ANFCD8FDbqzo9QQYr4VL6zCKzo9QVd1Z0eoINe8gK2N1Z0eoKu6w+j1BFa95A5bG6w+j1BV3WH0eoINYuCpeW1u0Po9QVRMQ+j1BEa1VWqpEeC9xbSnq6MBoUvk9T2lafl/E0O160EWCrSuxfGrDEKkOjXudUQ2CIa630rTmWKPChUODebDGvOp43f2buY5RrlkDl1ss6GJeKAYIeX4hzGmI6HcAAYSDw10EHnOhbEd0kYbQ1rb/sg43TSogUJFKEC+cak1IqMMFy31dzZx3Xbx9PNy8sxw5ipuy9DmIUs+PDAMsA3d3ezbADC297KGb1GE04x+JJWvZ29XTEdzmQYcMj1b24uZC9YVcGOwfgDg2pxwGhc8/I6vHfut7+P3OWfccM2OjotV2bIcsJJ7vY7s4vOIhOf+NrWwwD6zKAOdUCmNCa0Cg3MbXQ3TwELv6flzvUmxw9Tx4T5qFvJeW9aQAu0AGnQaqPC2zna4OUhJ2RGis3Vjas3VkGtQPaP0Cla00Y6MRrUctuUj3XMDy4w90YXNDi0Ft4XvgacNMEEqMkZrga0k0wERlcQ4jCuFQ0rDmzM1Auip6QpWlaE68R/VV1jY1j+6fjprPaT+yV++LFp+hf348/8Ad856ys8sJrjJuwY8N8KG5ovx3XGAOabzrwAx0DEhVi5NTLb95lDDaHOBcy9Qh5wFcTRjsBqWrNRAXuuk3Q512ri6grhj1YqVycbKOa/fJjBzXNubjGhwqCh4zDz6Fd2HbC3JWaqW3ACBoL4YOkADTpqVbmvM0cSwAMqTVzRQBpceHUCp90pZfAZj5zUD/wASisomyrGwzKvi1qQ6/HZFF2mFA1raaT1pm07YHZKzIbCcWtDY0NkZhL2Yw3uDWu04YuC1ZyyYsFgfEADXG6KOaSTSugGtOdTFmy0k+DDMSJGEQs9YCPCawGugAsJA0YLTyilZZjWGXfEeSSDukSHEAAApS60U/wDSuaiFMVbMlZb4wJaWihpQ36/H1Wla8WTiNDXOY4NeKtJBo4YYg8OkdakbKjzUIO3FsUCgcdzvtwq4Am7wVDh8ipqrIuT8VoJNKAEnCLQAfqLDIWNGjlwhMvFpaDi1tCa0/ERqK35q0ZwwyXmNuZ9Ul7opYa4UxNFbKxp6C57YTYjC50NzmiHe9Yj1Kgg6dXChrGclZylRAc8ULqw6RBdHCS0miiosNzXFrgWuaSCCKFp1EKZi25aJBvRY7QWUNLzAWCuJoBXQ7E6ioR8QucXOJc4kkkkkknSSVTHv/kAmHOs6OxxJEObe1oJqGtMGE4gaheJPxJXpy8t/2e//AIE1/wDtP/bwV6kii+RcuLPiQLRnWRG3HGamIgFQasfGc5jsNbSD819dL5e8r8o6DbM5UECKYUdvSa+E2pH6zXj5IOSktyve2Lmtp+QVNdSk2mzuExgMcPVJ04Vw1K3J+02QnP3SlCG0vAuxB+Cms4Jbodj+CzvlufBHNWmZerd7lx/Fev66+qW4av3LSqultm2IL4Lmw7l4ln4WUODgdNMFzm7FXNotvKt5XbuU3cqi2qrVV3cqu+Cg3LJMC+d8Xtzun8Fal2FNHNX50qt+IbPuChitcXMqaXqNo0uwwFMXt1+qDw0UKJgqu+SqkTlLNLwb0YMriADiKOqQTjgQKV42OhYoLZBzWX3xIbroLrgLquLsW4ilANH1xwURvkqu+ShEzFhWddN2LGvAPIBYPWOF0HCg4f4cOaDL2a+63dYkM0iEueKYBxLQcCL10AYVFSoHfTk32UIlplkiGF0OJEdEpQMc2jSa/iLqYcGHxV8eHZxJLYkZoJf6oaDdALw03jpqAw/rHUobfZVd9uQiYdL2cK0jRXCuHqBuF9w1cW6fmVRkOz2uFYkWI0scTQXCIhEO63RoBMXHmGnhiN9uVd+OQiV3tZ4J/wB4ikDEeyoXG8zDmwLzXm68E3BkxDJhxYr4nA1zA1v5MSdWL+yNFVo78Kb9coRrlyqCtjfrk387+giteqLY387+gm/3f0AgwGIgetjf7tX0Cr5wdq+gRGGqU+H0WbzgdQ6gm/zqHUEGIEcyrX4LJ5wOodkKvnA8UdkIrC4VVoC2POJ1DshPOB4o7I8ERgKxuK2/OHRb2R4J5w6LeyPBBqNer7y2POPRb2W+CecOi3st8EEhk5lCJQxTuTY26tDfWNLtK46Dr+iiQedZvOHQb2W+CecOg3st8EIxX1URFk84DiN7LfBPOHQb2G+CDFfVC5ZvOA4jew3wTzgOI3sN8EGuD8FdeWYWh0W9lvgnnHot7I8EGAkcyVWbfw4jey3wTfw4jey3wQSMvlRHYwMDmloZuYDmg0ZRop9g+utUj5TRnue9xZeeKVDaXf0mLccDSK/HnWh5x6I7IVPOHRHZCVI3ZjKOM8ODiz1yakMbWhu1bqp6jTo0hUl8oo0O/dLfaXLwLQQQ1t2lNRAoVpb/AOiOyPBV3/0R2QlWNo5RRy1zC/1XhzXYD1gS8mvze5RpKz79HFb2W+Cb96Ley3wQj3n/AGfWEWdMEggOnHkVBFRuEEVGteoLhvIxDeLIgOeT7R8Z7Aa0bC3QtaAOAG6T+su5RRaFpWDKzN0zMvBmC2obu0KHFLQdIBcDRb6IIE5BWZ/9CU7tB2VTMCy+T5Tu0HZU+iCAzAsvk+U7tB2UzAsvk+U7tB2VPoggPR/ZfJ8p3aDsp6P7L5PlO7QdlT6IIDMCy+T5Tu0HZTMCy+T5Tu0HZU+iCAzAsvk+U7tB2UzAsvk+U7tB2VPoggMwbL5PlO7QdlVzBsvk+U7tB2VPIggMwbL5PlO7QdlVzBsvk+U7tB2VPIggcwbL5PlO7QdlMwbL5PlO7QdlTyIIHMGy+T5Tu0HZVMwbL5PlO7QdlT6IIDMGy+T5Tu0HZTMGy+T5Tu0HZU+iCAzBsvk+U7tB2UzBsvk+U7tB2VPoggMwbL5PlO7QdlMwLL5PlO7QdlT6IIDMCy+T5Tu0HZTMCy+T5Tu0HZU+iCAzAsvk+U7tB2UzAsvk+U7tB2VPoggMwLL5PlO7QdlMwLL5PlO7QdlT6IIDMCy+T5Tu0HZTMCy+T5Tu0HZU+iCAzAsvk+U7tB2UzAsvk+U7tB2VPoggMwLL5PlO7QdlMwLL5PlO7QdlT6IIDMCy+T5Tu0HZT0f2XyfKd2g7Kn0QQHo/svk+U7tB2U9H9l8nyndoOyp9EEB6P7L5PlO7QdlU9H9l8nyndoOyugRBz/o+svk+U7tB2U9H1lcnyndoOyugRBz/AKPrK5PlO7QdlPR9ZXJ8p3aDsroEQc/6PrK5PlO7QdlPR9ZXJ8p3aDsroEQc/wCj6yuT5Tu0HZT0fWVyfKd2g7K6BEHP+j+y+T5Tu0HZT0f2XyfKd2g7K6BEGOBAbDa2GxoYxjQ1rWANa1oFA1oGAAHAsiIgIiICIiAiIgIiICIiAiIgIiICIi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8" name="7 Grupo"/>
          <p:cNvGrpSpPr/>
          <p:nvPr/>
        </p:nvGrpSpPr>
        <p:grpSpPr>
          <a:xfrm>
            <a:off x="899592" y="0"/>
            <a:ext cx="7632848" cy="5836884"/>
            <a:chOff x="755576" y="476672"/>
            <a:chExt cx="7632848" cy="5836884"/>
          </a:xfrm>
        </p:grpSpPr>
        <p:pic>
          <p:nvPicPr>
            <p:cNvPr id="4102" name="Picture 6" descr="http://4.bp.blogspot.com/-MGBosWpGl7I/TgDKqJQ9J4I/AAAAAAAADNE/Wqy2bEASz7I/s400/tv-online.png"/>
            <p:cNvPicPr>
              <a:picLocks noChangeAspect="1" noChangeArrowheads="1"/>
            </p:cNvPicPr>
            <p:nvPr/>
          </p:nvPicPr>
          <p:blipFill>
            <a:blip r:embed="rId3" cstate="print"/>
            <a:srcRect l="4310" r="4112" b="5311"/>
            <a:stretch>
              <a:fillRect/>
            </a:stretch>
          </p:blipFill>
          <p:spPr bwMode="auto">
            <a:xfrm>
              <a:off x="755576" y="476672"/>
              <a:ext cx="7632848" cy="5836884"/>
            </a:xfrm>
            <a:prstGeom prst="rect">
              <a:avLst/>
            </a:prstGeom>
            <a:noFill/>
          </p:spPr>
        </p:pic>
        <p:pic>
          <p:nvPicPr>
            <p:cNvPr id="7" name="6 Imagen" descr="bi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124744"/>
              <a:ext cx="6552728" cy="3726414"/>
            </a:xfrm>
            <a:prstGeom prst="rect">
              <a:avLst/>
            </a:prstGeom>
          </p:spPr>
        </p:pic>
      </p:grpSp>
      <p:pic>
        <p:nvPicPr>
          <p:cNvPr id="10246" name="Picture 6" descr="NPG REPRODUCTOR DVD DVIX TDT HDMI 901H"/>
          <p:cNvPicPr>
            <a:picLocks noChangeAspect="1" noChangeArrowheads="1"/>
          </p:cNvPicPr>
          <p:nvPr/>
        </p:nvPicPr>
        <p:blipFill>
          <a:blip r:embed="rId5" cstate="print"/>
          <a:srcRect l="8263" t="41111" r="8263" b="44806"/>
          <a:stretch>
            <a:fillRect/>
          </a:stretch>
        </p:blipFill>
        <p:spPr bwMode="auto">
          <a:xfrm>
            <a:off x="323528" y="5661248"/>
            <a:ext cx="8568952" cy="1080120"/>
          </a:xfrm>
          <a:prstGeom prst="rect">
            <a:avLst/>
          </a:prstGeom>
          <a:noFill/>
        </p:spPr>
      </p:pic>
      <p:grpSp>
        <p:nvGrpSpPr>
          <p:cNvPr id="16" name="15 Grupo"/>
          <p:cNvGrpSpPr/>
          <p:nvPr/>
        </p:nvGrpSpPr>
        <p:grpSpPr>
          <a:xfrm>
            <a:off x="4572000" y="6215082"/>
            <a:ext cx="1728192" cy="391562"/>
            <a:chOff x="4572000" y="6215082"/>
            <a:chExt cx="1728192" cy="391562"/>
          </a:xfrm>
        </p:grpSpPr>
        <p:sp>
          <p:nvSpPr>
            <p:cNvPr id="13" name="12 Rectángulo"/>
            <p:cNvSpPr/>
            <p:nvPr/>
          </p:nvSpPr>
          <p:spPr>
            <a:xfrm>
              <a:off x="4572000" y="6215082"/>
              <a:ext cx="1500198" cy="35719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66FF33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572000" y="623731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s-MX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DigifaceWide" pitchFamily="2" charset="0"/>
                </a:rPr>
                <a:t>Ver video</a:t>
              </a:r>
              <a:endParaRPr lang="es-MX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gifaceWide" pitchFamily="2" charset="0"/>
              </a:endParaRPr>
            </a:p>
          </p:txBody>
        </p:sp>
      </p:grp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0" descr="http://3.bp.blogspot.com/-Jdov47LFErY/TldyihHG4tI/AAAAAAAAUyA/oA9MGkhuZwI/s1600/notasmusicalesparaimprimi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-315416"/>
            <a:ext cx="2857500" cy="2857500"/>
          </a:xfrm>
          <a:prstGeom prst="rect">
            <a:avLst/>
          </a:prstGeom>
          <a:noFill/>
        </p:spPr>
      </p:pic>
      <p:pic>
        <p:nvPicPr>
          <p:cNvPr id="47" name="Picture 30" descr="http://3.bp.blogspot.com/-Jdov47LFErY/TldyihHG4tI/AAAAAAAAUyA/oA9MGkhuZwI/s1600/notasmusicalesparaimprimi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700808"/>
            <a:ext cx="2857500" cy="2857500"/>
          </a:xfrm>
          <a:prstGeom prst="rect">
            <a:avLst/>
          </a:prstGeom>
          <a:noFill/>
        </p:spPr>
      </p:pic>
      <p:pic>
        <p:nvPicPr>
          <p:cNvPr id="44" name="Picture 30" descr="http://3.bp.blogspot.com/-Jdov47LFErY/TldyihHG4tI/AAAAAAAAUyA/oA9MGkhuZwI/s1600/notasmusicalesparaimprimi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03634">
            <a:off x="2324272" y="821232"/>
            <a:ext cx="2857500" cy="2857500"/>
          </a:xfrm>
          <a:prstGeom prst="rect">
            <a:avLst/>
          </a:prstGeom>
          <a:noFill/>
        </p:spPr>
      </p:pic>
      <p:pic>
        <p:nvPicPr>
          <p:cNvPr id="35" name="Picture 6" descr="https://encrypted-tbn1.gstatic.com/images?q=tbn:ANd9GcQlfzQZXZdrYScrrC7Iu6k7nu-TVMiGsF6BBD8UdsPSRi2j6N1y9g"/>
          <p:cNvPicPr>
            <a:picLocks noChangeAspect="1" noChangeArrowheads="1"/>
          </p:cNvPicPr>
          <p:nvPr/>
        </p:nvPicPr>
        <p:blipFill>
          <a:blip r:embed="rId4" cstate="print"/>
          <a:srcRect t="28554" r="78829"/>
          <a:stretch>
            <a:fillRect/>
          </a:stretch>
        </p:blipFill>
        <p:spPr bwMode="auto">
          <a:xfrm>
            <a:off x="0" y="0"/>
            <a:ext cx="899592" cy="132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45 Rectángulo"/>
          <p:cNvSpPr/>
          <p:nvPr/>
        </p:nvSpPr>
        <p:spPr>
          <a:xfrm>
            <a:off x="323528" y="188640"/>
            <a:ext cx="842493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5" name="Picture 30" descr="http://3.bp.blogspot.com/-Jdov47LFErY/TldyihHG4tI/AAAAAAAAUyA/oA9MGkhuZwI/s1600/notasmusicalesparaimprimi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7422">
            <a:off x="-439376" y="4250271"/>
            <a:ext cx="2857500" cy="2857500"/>
          </a:xfrm>
          <a:prstGeom prst="rect">
            <a:avLst/>
          </a:prstGeom>
          <a:noFill/>
        </p:spPr>
      </p:pic>
      <p:pic>
        <p:nvPicPr>
          <p:cNvPr id="3102" name="Picture 30" descr="http://3.bp.blogspot.com/-Jdov47LFErY/TldyihHG4tI/AAAAAAAAUyA/oA9MGkhuZwI/s1600/notasmusicalesparaimprimi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2857500" cy="2857500"/>
          </a:xfrm>
          <a:prstGeom prst="rect">
            <a:avLst/>
          </a:prstGeom>
          <a:noFill/>
        </p:spPr>
      </p:pic>
      <p:pic>
        <p:nvPicPr>
          <p:cNvPr id="40" name="Picture 30" descr="http://3.bp.blogspot.com/-Jdov47LFErY/TldyihHG4tI/AAAAAAAAUyA/oA9MGkhuZwI/s1600/notasmusicalesparaimprimi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2857500" cy="2857500"/>
          </a:xfrm>
          <a:prstGeom prst="rect">
            <a:avLst/>
          </a:prstGeom>
          <a:noFill/>
        </p:spPr>
      </p:pic>
      <p:pic>
        <p:nvPicPr>
          <p:cNvPr id="42" name="Picture 30" descr="http://3.bp.blogspot.com/-Jdov47LFErY/TldyihHG4tI/AAAAAAAAUyA/oA9MGkhuZwI/s1600/notasmusicalesparaimprimir5.jpg"/>
          <p:cNvPicPr>
            <a:picLocks noChangeAspect="1" noChangeArrowheads="1"/>
          </p:cNvPicPr>
          <p:nvPr/>
        </p:nvPicPr>
        <p:blipFill>
          <a:blip r:embed="rId3" cstate="print"/>
          <a:srcRect r="33325"/>
          <a:stretch>
            <a:fillRect/>
          </a:stretch>
        </p:blipFill>
        <p:spPr bwMode="auto">
          <a:xfrm rot="1006130">
            <a:off x="7175949" y="4003128"/>
            <a:ext cx="1905251" cy="2857500"/>
          </a:xfrm>
          <a:prstGeom prst="rect">
            <a:avLst/>
          </a:prstGeom>
          <a:noFill/>
        </p:spPr>
      </p:pic>
      <p:pic>
        <p:nvPicPr>
          <p:cNvPr id="43" name="Picture 30" descr="http://3.bp.blogspot.com/-Jdov47LFErY/TldyihHG4tI/AAAAAAAAUyA/oA9MGkhuZwI/s1600/notasmusicalesparaimprimi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2857500" cy="28575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08720"/>
          </a:xfr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8900000" scaled="1"/>
            <a:tileRect/>
          </a:gra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s-ES" sz="3500" b="1" dirty="0" smtClean="0">
                <a:latin typeface="Comic Sans MS" pitchFamily="66" charset="0"/>
                <a:cs typeface="Arial" pitchFamily="34" charset="0"/>
              </a:rPr>
              <a:t>¿Qué instrumento te gustaría tocar?</a:t>
            </a:r>
            <a:endParaRPr lang="es-ES" sz="35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74" name="AutoShape 2" descr="data:image/jpeg;base64,/9j/4AAQSkZJRgABAQAAAQABAAD/2wCEAAkGBhISEBQUEhQVFBQUFhcUFhYYGRUVFxYWGBgXGBgYGBUYHSYeGBkjGhUYHzIgIycpLC0sGB4xNTAqNSYrLCkBCQoKDgwOGg8PGiwkHyQsLCwsLCw0LCwpLCwsLCksLCwpLCwsKSwsLCwpLCwpLCwsKSksLCwsLCwsKSksLCwsLP/AABEIAL4BCgMBIgACEQEDEQH/xAAcAAACAwEBAQEAAAAAAAAAAAAABgQFBwIDAQj/xABHEAACAQIEBAMFBAYHBwQDAAABAgMAEQQSITEFBkFREyJhBzJxgZEjQqHBFFJicrHwJDOCkrLR4RVDY3Oz0vGToqPCFlOD/8QAGgEBAAMBAQEAAAAAAAAAAAAAAAECAwQFBv/EAC0RAAICAQMCBQMDBQAAAAAAAAABAhEDEiExBEEFEyJRYRQycSPh8DOBkbHB/9oADAMBAAIRAxEAPwDcaKKKAWeZeKSJIEUlVyg6aE3J69tOlLON4s6i5cnsCza9+u9PvFuErOtjow91u3+Y9KQePcGkQZWFm+62tj3ysNrj/WvPzqUZW+DuwuLjS5O8BxiRhcM6kftN/narWDmCYffJ+IB/K9K3D8NIjm9svy11sug20A+p+NS8RGWFq53kaezNlBNbobIua2W2dAb9VNj9DerbC8fhk0zZT2bT8dj9aztMMCNJSrDXU9diLbbX3owGPL5gylSpt1sfUHrWsOpku9mcuni/g1QGvtIGB43LF7rafqnVfp0+VM3DOZo5LK3kb190/A/ka7IZ4y+DmnglHcuaKKK3MAooooAooooAooooAooooAooooAooooAooooAooooAooooAooooAooooAooooAriWFWBDAEHcEXFd0UAvY7lBDrESh7HzL/mPxpU5gw8mFsGAzSXCWYWJG572Fxf4itMpW554OkiLK2YtHmUD7tnGpI73Cn5Vyz6aD3Wx0QzzWzFHCPcXta5vb06aHpau5o+op44Vyth44QuXPfzFnN21A0DCxsBpX2flKBts6/A3/xXrll0k7tM6F1MODP/ABjQcRYU3y8hA7SkfFQf4EVXcT5RhhXNNisg6eS7G2tlUMST8Aap9Pl9v9Giz4/cmck8xtI7QPqVXMjdbAgFT9Rb5+lONZry1zTw+Fj4MeJkZvKZWVRf0ALDKt9dQPXarvEe0aNWt4Tka63Qemx2Pofxr0MT0xqb3OTNHVK4LYb6KW8Hz/hHNmLxE/rrp/fUso+ZFMUcoYAqQQdiDcH51smnwc7TXJ1RRRUkBRRRQBRRRQBRUXEcVhjvnljUjcMyg/QmqnFc94JAT42fLqfDVpLXNtco01qLRNMYKKoOD88YTE38J20NjmR0AJ2uWFtfjV/U2GqCiiihAUUUUAV4xSXdxfbL8rivaouGa8kvoyj/ANin86AlUUUUAUUUUAUUUUAUUUUAVU80r/RX/s/4gPzq2qs5ljzYWQegP0ZT+VQyVyS+HNeGP9xf4CpFQeCNfDxfuCp1EHyR+I4vwonk3yKzW2vYE2rFecOPTYh2kJyIfIAL3YC1xrsl7m3Xc1qfPUUjYGQRLmbyk26KpDE/h0rGeYJLsqDZQPwFv43rlzzaaiev4XhjOeprg55awwkxUKtsZEvfa1wSCT0sLVXY+TNLKbAAyPYdhmNgPS1W3AcPZix0AA16eY2GvrtUXiEaDFEN5Y8y5rDZfLmsB865YzuTifQSgvMv2XBXx4x191iPS9x9DTFwHnifDkZHsOqNdoz8t1+IvUHE8GiMckkUqkIC1r3uL2AsQGB1G/f41T4eJmdVUXJIAHQknrfpXQrizinjw9RBtrj+zP0Jy1zMuKSxAWQC5UHMpGnmR/vLqPqO4q8rDOF8VfCYlLNmjMirvcJILgFSL+RrlCP1TfcVuQrphPUj5vPheJr5PtfGa2pr7Snz/wAa8CJQBmZto9s50VQT+qCbn4Crt0rMoxcnSPXGc+4dSRERKFNncEZFHUg/etY9hpvSrz/zQXhj8IzAMfN70S6i4UjTN12uNNzSlweQPiUjnynMTCSPIqiRCoYBRuHa9ze9zf0tcYrycOdX9+CRkP8A/Nv+w1yyytrY9nF0MIzisncUhj2voAP5771acDxXiSeG8jorKwGQXOaxI9fT4E19wHKjPlZ3sjhWzAXGU6+8bC42O9jUAOcPiCUYExSEo4OhynysCPlVHa3Z6EceCalDElqXx/1n3l+V0xHlcxuQRfQg91ZTuK23knjwxMB82Z42If3rDNdl1bfTT0tba1YOszLMHa982Y+tzcn8TWwezHhDRjES5gUmZMqjcFQ17/3/AMK0xN6qPO8SxKKUkh6ooorqPFCiuXkA3IHx0qLJxiEffHy1/hUNpckpN8EieUKpY3sOwJP0Gpqu4JxBJmmeNsyllIO2nhqNjqNQd65xPMsSi4zN6AW/E0vcB5otNiC6CzSXGTcW01vvpbtrmPWspZoJ1ZosUmuB4oqsHMMPc/Q/lXqnG4T98fMEfxFaa4+5TTL2J1FcxyhhdSCO41rqrFQooooAooooAqDxtb4eT90n6a1OqLxQfYS/8t/8JoCNy218LF+7+Zqzqo5Ve+Fj6WzL9GNWxqFwS+Rd5t46saPEASzITfSyg/mQDWLmNpZmIBOthYE7b05c1YqSaeeMMVUORc6sBZRlFrWBKnS5231NV/B2fCgZHbT4Af3VArzs01qepnudFklhh6I237nlHKfBZcmUTTR3JFrCLKQBppqO/palfiMpaRydLsf9K0LF8eadSJFRiRbUHQ62YWb3hfels8KL3sbeh1FUi4LhnRj6ucG24c/IqmvbAkhw1i2SzEDqF1N9Dpp2pjflVWHvCJu51jPrmHufMV4QcFfDrKZU1yHzZgVIbYKymxOmoPQjTvvW1nR9ZCaqPPsyLgNYTcXZnRhoQLK2pv8AK3zrb+A80xYlCw+zItoxAvfUEX3FZXwPkrEY2NchVAgYZyTYEktl08xNm6aab7CrfmzgJw8USu7PK0RDNcqgWMABFIAY2zMdSNBfpWuO0rR4fWS15Gm902ahi+IRxRmR2CoLEtuNSANt7kj60jc6z/pLIYxIyw2k8yZU8rfaWzqGuE6rfe1t6sZIjLweMAE+WEm172SRGbQjoFPSpD8HhxrN46Z1A0Ku40JuNVItmGpX0Hz1e+xxx9O5lM3D/EDOi2YPYEkgnRiAA1r6oBpsW671e8syh4ngcEM6mVbj3438t79SDp9O2i7zFh4Q+fDLkhZjYbtYEjzG51B1sTsRVxy7O7GI5HbwWZbhSWCSXFgALtvqDtlv0seSldHvxlP6fU3e/wDgUMU7+4xJCXUAkkCxN7A7a3r4guKvuaOCsmLkGWTzNnChCTZrG51yqCT1N+4G1TOXuHRqCZYbmwy52LfG6LlH1JpVcnQ/EcS+1Ni/xWNckRG+XK25uyhbk9txppTNypzHPE+GKO3hAkTILlSB7xKj72Xa2twB1qXxrDRYhCoUR6gnKqAX6+W3XTr0qu4Xw5cL5VZmaVlUAKobe2iLYNa99drab1KatbnmZc2vHo07fk3AGvteWERgihzdgoDHuban61613HjCvzTDOWvFBnFh5wbt8Mt9PoaUZ5cYu8Lj4xSflWrUVhLCpOzaOZxVUYvxHjOMjUt+jsQBcnI6hQNyxbYVW8K5kxcr+HBAjMxJyhgzHqfvXIrcsfgUmieKRcySKUZdRdToRprWdezXktYMVPMMpWJ5YEupD+8DmDA2Iy+XUHbS2tV8iKL+ezzj4TxRwPsQnqcg/wATn+FWeB5MxrEGWZUHUL5j+AA/Gn6irLBBFHmkRuHYIRRqgJbL1O5qTRRW62MeQooooAooooAqLxWVVglZyFURuWY7AZTcn0pO519ob4JyqojHor5kLbXKsfKRr+BpUxHthfERyQvhxaRGjOUxvowK6fagnftVdSL6GPvLXFo44DGzASB5SE2JsxtbvTJBLmQN3F6zzlUu7YkqInZpJFtJcMsdw+VSo286nvUiT2oww2WQIumlxiF0Bts0Wmo61VSolxb4KHid1xmKje4bxWkH7SPqCO4/zrx8ME77dPjrVvx7jWCx8Pjo/hyw2AlXzKua9kc2FwbHQjvVVBISvmsP2h7hGw1Pu310b5E15ubE1K0ethy3BJ7Hm0Y6aj8/zqRhdfjX3w69I0trv6DrXNe5s1seyRfjUHiWBupAAIt7v3drfLTttYdL1aRxhVGlhvb41Gxk6qrMx0H82q6k4vYzpMZfZvjVaKSNVt4bK2b9bxB26EZSPlUvn7D5sOhspyzISGUMCLMCLHpqD8qj+zbg5hwrMwYNLIzWP6oJy6dNz871Y86D+iN6Fa9iKqJ5M3eRsm4WIfoijYeENvVarOSEAw7b/wBYd79l7/GrcN/R7/8ADP8Ahql5BmLYZ79JpF+mWrGfZmb8R4J4WKkhjysyvnOn2Y2ZfKbgkgre+gttV3CjQhmjJvra5OmvlN+pAsL/ALI2p449ynDirMxZHUkh0OVtQBr30AqqT2dgHXEzkdtLfPvXPLFK/Sdcc8dNSFQQFzncljuSSTc9SSegqNNxWJTYNmboq+Yn4AUx8Z45BDmjSNpgBYndOx0XU9RqR1qs4HxpmmVEQYdXvcxxxodBfW13Y6jQtpWXlJPk081tXR7Ybl/ETRhrDDgneYZSF75T1q24Nh+H4Il2mE8/V9XI9ECghaTOc+YZYJ8meMRkXV5Fkd2sLtoPLe+ml9SL7mxy1xs/7Tii8VmVnK5THGEUOuZLgAZjlK66a9K2jCuEc85trdmj4nnaNULLFKygXLEBFA7lmOgpdxHteTTw4swzZS2YkA9ybDQUzcy4K+DnGc5vCcrchVzAXHlAAOoG96xPHg+K4bRvGRu1kLKwGgsLBiLW6Vq9S7mcdL7G78v8Z/SIy2mjWuAwU6dM2/x2q1pG5I5gLYzF4VrZomuAAR5RpcnY7DoN6eauuDN8gaWORpSwxVze2KkA9AQrW+rE/OmY0qeztrx4o98XIf8A44qdx2GyiiipICiiigCiiigCg0VzI9gT2BP0oDG/adiU8d42jOcZ28Rnc+8PIFW9gBv8xtSDCutOXtWxefFgi4BVTY+qIdfrSfBvXFJ7s+t8PgvLimPfDZTnVDYh8za6kHwInDfX+NJ2JxLnLd20GnmItqe3xNNnDlGWaS5zRwRlT2zQC59f6sUmyHaqyfqI6DFF43qSf8Zfct8RaOPEZvMmQXDebU3GhNyu+4qFxbiE8bQsrFSYwVKi1xme1juVswFttNRcXrnCS5cLN+08af4m/Kq3Fz58ugGVQunW3U+tIt2aZOmhdqKr9kXHDuMTMyAC7yEKAlkJZiAPKPKTf0FaTwTlWeSKOUyAK6B8jJZ1uL5WsQLisz5aivicNbcSxEfHOLV+h8LhxGioLkKoUE7mwtr61pDHCfKPF62TxSShsKWL5OnYeSWNP7JJ/EmpHCeQYo3EkztiJBqM1gin0QaU1Uoc0c3FfssPq53foo7j/Pr07jR48cPVRwxnkyelMseOc1JhyVsSVALnWyAjy3G7E9tB3IpT457RoJomXw5PDUF3IAZsqAnQDS2bJcg9baEiqGbh5Y/aMXZjnJILXIOotrvfe9/leqPj/HcKpaNpEFleJlAzHKxXMNG080Y6f61WRye3Bo8UIJ29xnb2yRBfCAIUg2LKLiM33bPlD5ene1TeWOeooYrxxSGGYvKt/eDZ2V9Bm00XrprtpWSrxLhw3S57jxfzFXfDOb8IgRVkyqoYBSpABdszWZgLAnvfc1d3W1mcVG96o2fg3O6ztYqqrcLmzg6nuCBbtvf0pnrHMNLdyI+vmLLe2oAGV10uR66gWsbUwcG5pkgbLIcyDcGwt+SH193uE3MRy9pFpYLTcBb54xKrjZ8OqqpvnW+xDpnN1A2zXHyqsn4Sf0QTiRrxT+HYAFV3dWB3vaw1/VXvV/7SOGRtOuLjIBlhPQ3Z4SNGvscpC20IIO9K2A4w4w+KiyFlkaNr+YBCoJzW2Oyg7WvUOrN8NuKom8a4QskKyO7PlFwNgMwVW7ke6OtGBZAIZ7IHhcqGPhg5VKvHruAAxAHvZUFhoKgYf9KmjyBsqBcu6qR8wM2nxqvHD/sRG865o5sxVc0lyygANkBIK5H8xvYEikHZXqcehm+nCtMnmVQrIV0Yk2I3N1HQnb61ifHcJaUo1wwQxt188ZCHXpuve+prReU+b5ZY48PFEGkjTKWdwAQnlLEDXcW69Nda+8w+zR8ZOzNKkcbMHuEzSFioDXv5RqBqOwrR78HItuSu9n3FI5cSsu00sYWVRtmChQzaXBst8t/vtWo0v8t8k4fBD7PO7HXM5v8A3QLBR6AUwVaKorJpvYi8TndIXaMAsouAdtN+o6X60o+zfFW8eM2N3WUMA1ryRrcE2spyqrAXvZqdJ/db4H+FK3s4jthpPWUf9GCj+4lfaxtoooqxQKKKKAKKKKAKg8axSRwSF2Cgqygk2uSDYD1qdVDzfgTLCAVDKCWN2K28psR5SCT7uoNr3qHwTHkxv2gzBsVdTcW0PfRR+VVXBoI3lVZCVU3FxqQbG2nXXT51K5vcnEm4y6bdhc2v3OlVcVcTPr+ki3jSTrYcc5jinW1h4OW9wfKiKEI66h9b+lKEnT4U58UJEMpJuTGV19JAv8APlSY9Vf3E+Hf0nfuyw4dEHhmB+4hkHbNnhQH6M31qokGtP/LvLcbYQszohkjszOxUZS6soFr63QdOhpJx2CaNYy33wW2II81rG/yPwNWqiI9RGcpxXZl3yYmbF4Uf8WL8GB/Kv0FWCezyK+Nw374P0DH8q23jeKeLDyyRrmZELAam9hfQDc26Vth2TPB8R3yJFRzlxwxR5FIzNv6D+d/kNMwNZTx3muPCCx+0mbXJfa/3pD0+G/pbb0545qfDrZmz4hrhSdbWNmkYajQ6AfsjotZQ8jMxZiWLEkk6kk7kmp0a3b4OfzPKjpjz3Zb8b5sxOKyh2CBb6JmW+1r6m9rG3bMaojCa9r1Yf/j2J8NZfBfw2AZXt5SGNgb9idK2So5m7Kjwq6EdMR5D4he36M9wSN03F7/e9DVDepIPfh+LkhkEkTFGHUfSxGxFuhpw4DzvdguK8p6SqNP7aDS37S/MGkkGu71WUVLkvGcoO0zb8FgYpwseJJCalJEI8t195TYgjKAQeykfcUFjwPsrwQD5ZJ2VyQwzKF8r6gAILDMttKxvkjmvwWEEzfZMfIx/3L3BDD9jMASPnW9cjeIuHKSW8kjZbW91vOB30LEXPY9LGqRjTpm0sra1RdHyLkHCRxlIUMZP37l2+ea9weo6iqDjuJgUJFPFGksUyEqqWSeMj3hYWsToVJ3UitDpb504Or4SZ9WdFMi3ZrAp5tFvbYH61Mo0tiqyOT9bbI/JnAYFeTFxRGITDKiHNmCBySxzaqXNvKNAFW29NlZVybzJP+kRp9mwbyZEjUOAL7uNSAFvqeo31rVamDTRTJBwe4UUUVczPHFn7N/3W/gaX+Q0tBJ/zf4RQj8ql828X8DDta2dwVUG5H7R07D8SKpOUOJyRgq8f2buT4gvZGyoMrantVG/UaJekdqKAaKuZhRRRQBRRRQBVdzBKFw7k7eUfVgKsaq+YifBsLZi6Zb3sWDAjb1FQ+CVyYXzfd8R4hIvIqSEDYGRfEsPhmtVRCKsOYJnMhVhfLl1ALNa2gJF9r2+Q7VEwLDxEufvLcddxXFJbH13R5YaUrV0NPGpj+jygi1pSvyLF/zpRkpx5kmV48QU2E8I+sGp09RSdJUPknw9/ov8svcBxFf0dtXzRIGADZbtnyDL8pBcelL2KxbMEVv92Co76sWN79bm3wFT+GSgZiToChJ3/wB4h267VXY2XNK5ve7HXv61ZIz0qM5JDn7MbfpsBP3VLH0uMg+rOo+daPz1xp4YwoJjRvM0vTIt/EXcFWtYjvr2IrLeRcQVxcSoVvL4URvfQeIshsRsfIKevbNxtsPg1Ce9IxQX1AuDc26nLm301NbY16WeH1j/AFbME5i4n+k4qWW5ys3kB3CDRR8hUDLXoI66yVujgZ45a78Z7WzNbtc2+m1d5KPDoQeeY9zXOWpAiroRUBHy19CVI8KvoioDwy1tHsl46ZZFYgrkjGHfUkNlAKMSd7C/qLetZAsNOXsv4u+Hx8S3OSRgGHS+1/kub+RVWWR+ja+MoIsdQaBX2rFRB4kz/wC0mMaANE2Gy6HVSsgYAAdQ+19k9KfhSyYAeJseywkjuQmIsf4fSmaqRXJpkfH4QUUVXcalbII4zaSW6qbXyi3mYj0H8RVmUQv8dlMt3GzeIqf8qFHd2/tOFX6VY8rYcHDOragyOD+A/KqfiGNaISiZRljgOFRowSgeQZtQdRcCP8atOWOLQiJlzi+d2trsW0O3wrNcmjui2wMpU+G+6+6f1l/n+dKnVVY7FxMt1ezLqpsfptUzh+NEqBh8COxG9aJ9ijXck0UUVJUKKKKAKruLi5gH/HQ/QMfyqxqvmHiTR5domLMembKyhfUjNeoZKI3FOTsFiTebDxux3a2Vj/aWx/Gq3DezTBRyK8fjJlIOXxZGQ26FWJuPSmuilIWzPJ+ALJjsTDfKryxMGyoxB/Ry2zAjfTbSpQ9mYBv4qN+9Al/qDVlJFl4gW7vH/wBIrTPVFFPk0c5KqZnnGORB4kKAxDxCU/qwPcVpLmxF/dt6HWqrGeyExqZGnVgpDOBCL5b+Y6vqQLn1tWg8Uv8ApWE7Zpb/APpNVsRTQi6z5I8MVeHcp4fCIJSzSCIGQbBSbE5so0La3Hras/8AbLjGnhwjlGQGxKm9rsrnQkC+ltfWtSihVYZopBmijJAB2MZUOFPwvl+AFZr7UZXxPD4sTbKn6RlAuSMoDR5h6FgTbtbvTjgpu7bMk8Kjw6m+FXzwatZWiIIq6ENSxFXXhUIoiCKuvCqV4VfRFUE0RhFXQhqSI66EdBRHWGrflaAHG4cXtdyAToL+G9rnpraoYSmP2f8ACfH4jFvaL7Rvn5VF+m7H+zQGycF4tI88iSEWdEnhynMvhkBSA4UBhmF+/n+FXc06opZiFUC5JIAA7knalWPmCWGWeOVXmcOFiVQLsGu6bDQZTYn/AIZrxwHCHx58THNcIxAwi5lSNgdDJfV20+Hy0DUTp334PmE4/A/EHkV7qVjUGza2WYX22uwF9qco5AwBBuD1pWjwqDibKEULljIAAA9yToP3V+gqwx00eHa6yKhP+7Jvm/dUa3qIuhJJtUXdVfD28R3nPu6pH+4p8zf2m/ACqDj/ADk3gOsUbqzBk8W62jYi1xbci/W2vwqiwfHMaYEiUgqAkA8qgyFvILtsDrc2toDRzVhQdF7NwWKTCyYiRmkdgZB5vKjbCyrYZtADerrlvBoIVfKMzZrmwva5Fr9tBS1jeSmSJ5JJjdT4mVLhWIYMMwFltfplpt4AP6NH8D/E0itxLgn+GOwqvxamJ/EHunRwPwb+fzqyrl0BBB1B0NXZRM+owIuNQa+1W4AmOQwnUWzIfTqD/PerKiYaoKKK+OdO9SQQ5ZTIxRDYLo79v2V9e56fGpUUQUAAWA2pb5DxuKkimOKiMTeMxUFSlwwBOhNyAxIvsaZ6hEsK85p1QXY2/np3rwxGOAOVRmfsOnxNcw4Ek5pSGPboKWKFjiXH7zKyxPZXQ3IAzAMoa3fQmm7C4lXUMpuCL/8An1qt4soEiH9qK/bSSvLBh2DTx2VSTkWw80Y6n4m5t2NUVpl3uiVxFf6Rhj+3IL+pibT8D9Ks6WxxyLEx4eWM3y4hAR1BYNH8wc++xBpjvV0UZnuO4HLglxjeN4z46ZSi5SuUlmsL5jfV1GltBVvzTwuP9AGFaNmTIiA5Qy3Ww11uD96up8QuJ4hEo1WG79bZl6+lnIGvVaaStVqy90kfl7E4BonaNt0JW/RgNmHoa8/DrWfaTyVm+3hXzdQN2Ha3Vh07i4/VrLitQCPkoy17Fa5yUsHGWvoWuslfctAfAtfQtdZa7AoDjLTlyy0uCwxmRU8WYN4ecsIwbLlGawTMVJIBYXJA2F6r+UOV2xkwuPslPmvs5H3f3R949tNzpu2DwgjQKuw/E9TRKyLoTWwb4YYTEsCsj2XEDNmOd/MASd/vp/aFX/HMI5US4a/jaC6lRmQ73zaMBuPwqTzBgfGw0iAXYrdf3lsy29bgVG5ZxUjwgSLbJ5d9bgDylemW9tewqa7E33EIz4qRnu7Cc5QGN0IAEmhsARvb51Yjkmcx2CKS4BZmYX72AKm2w1Ovwp0wCxtNOwys6uIyRYlbRxnKTuPevb1qyqqx+5LyewjYXlzExrlEKWO5DXJ+OZrfhUXhnNMs85hCZHglMaI3hgl1Vg1gSASLNsTprWh0lcM5dl/21iMU8KrFkCxschLPljGcAag6OCTY2PrVtFcFdd8nPMBx7KinMFLWYKqnMulwxQsQPpV/yuJBBaRStmYLfcpuDY7akj5VcWoqVGnZDlaoKKKKsVEbm/g2O/2jhMVhQZI48qSRhwumZsxysQpBRyL76U8V9ooAooqNNjLHKozN26D4mgPaWUKLk2FV800sl8ikL30BNSI8Hc5pDmPboPlUuo5J4K2ESILLEP72p+Jrv9Im/wD1j+9U+ilCxd4nh8RMCDGAD5bAjQb3Jza39LVYYfFyBVBgK6DQEaegFqsqKiidXYVZ4MLhYwuVMOpcuokfKpe4bTOdDfWwq8wXEc9w6lGHQ7HS91PUf61zxfgGHxSquIiWQKcy5r6Hbp0PbY1Xc5498Phg8cJlOdVsAxyrrc2XW1hb0JFKoXexL4HEGzzEC8jGx6hBoBfsSL/SraqrheLKRxrIpS6rlv0uAcrHuL2v6fM2tSiHyec0IdSrC4O4rNOdvZ6SWlh0JuSbaMe7gbN+0Br1FzetPr4RRqwnR+ZsVh2jbLIpRvXY/Bho3yNcBa33jnJ0GIHuqtz5tLgjX7p03tSVjfYvb+okA9Llf4hh+FUpl7Rm+WvuWnZ/ZFjL6OpHqU/7RUrD+xyYn7SWw9GH/wBVH8aigZ+NwBqxNgo1YnsFGpPpTVyzyLNiWBkUom+XZj+8R/Vj/wB3oN6f+C+zODDkMpGa4zEA6gXuMxOa5B3v8qb4MOqABQAB0FWSZFohcF4LHhowqACwA0FgAOgHQf8AmrGiirlAqqhXw8Uw+7Mucds6+99RrVrSvz3hcU0UT4MMZUkBsMp0IOtm0tcC/oahkomcscHlgOKaUqTPiZJlykmyMFCg3AsbLtV5XlhmYopcAMQCwBuA1tQD1F69akgKKKKAKKKKAKKKKAKKKKAS+Oc/hcVHhcMnjOzhHINgCdMqnYsNydhYjvZvggCjT69TUWHgOHSUzLDGspv5wqhtd9R1NT6gkKKKKkgKKKKAKKKKAKKKKA4mhDCxFxS8vNEUGMGDkLAsAUciy+b3UudybGx2vpTJS9zPyXBjWRpC6slxdCoJUm+U3B67Hpc1DJGGiuIYsqhQSbAC5JYmwtqTqT6mu6kgKKKKAKKKKAKKKKAKKKKAKKKKAKKKKAKKKKAKKKKAKKKKAKKK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6" name="AutoShape 4" descr="data:image/jpeg;base64,/9j/4AAQSkZJRgABAQAAAQABAAD/2wCEAAkGBhISEBQUEhQVFBQUFhcUFhYYGRUVFxYWGBgXGBgYGBUYHSYeGBkjGhUYHzIgIycpLC0sGB4xNTAqNSYrLCkBCQoKDgwOGg8PGiwkHyQsLCwsLCw0LCwpLCwsLCksLCwpLCwsKSwsLCwpLCwpLCwsKSksLCwsLCwsKSksLCwsLP/AABEIAL4BCgMBIgACEQEDEQH/xAAcAAACAwEBAQEAAAAAAAAAAAAABgQFBwIDAQj/xABHEAACAQIEBAMFBAYHBwQDAAABAgMAEQQSITEFBkFREyJhBzJxgZEjQqHBFFJicrHwJDOCkrLR4RVDY3Oz0vGToqPCFlOD/8QAGgEBAAMBAQEAAAAAAAAAAAAAAAECAwQFBv/EAC0RAAICAQMCBQMDBQAAAAAAAAABAhEDEiExBEEFEyJRYRQycSPh8DOBkbHB/9oADAMBAAIRAxEAPwDcaKKKAWeZeKSJIEUlVyg6aE3J69tOlLON4s6i5cnsCza9+u9PvFuErOtjow91u3+Y9KQePcGkQZWFm+62tj3ysNrj/WvPzqUZW+DuwuLjS5O8BxiRhcM6kftN/narWDmCYffJ+IB/K9K3D8NIjm9svy11sug20A+p+NS8RGWFq53kaezNlBNbobIua2W2dAb9VNj9DerbC8fhk0zZT2bT8dj9aztMMCNJSrDXU9diLbbX3owGPL5gylSpt1sfUHrWsOpku9mcuni/g1QGvtIGB43LF7rafqnVfp0+VM3DOZo5LK3kb190/A/ka7IZ4y+DmnglHcuaKKK3MAooooAooooAooooAooooAooooAooooAooooAooooAooooAooooAooooAooooAriWFWBDAEHcEXFd0UAvY7lBDrESh7HzL/mPxpU5gw8mFsGAzSXCWYWJG572Fxf4itMpW554OkiLK2YtHmUD7tnGpI73Cn5Vyz6aD3Wx0QzzWzFHCPcXta5vb06aHpau5o+op44Vyth44QuXPfzFnN21A0DCxsBpX2flKBts6/A3/xXrll0k7tM6F1MODP/ABjQcRYU3y8hA7SkfFQf4EVXcT5RhhXNNisg6eS7G2tlUMST8Aap9Pl9v9Giz4/cmck8xtI7QPqVXMjdbAgFT9Rb5+lONZry1zTw+Fj4MeJkZvKZWVRf0ALDKt9dQPXarvEe0aNWt4Tka63Qemx2Pofxr0MT0xqb3OTNHVK4LYb6KW8Hz/hHNmLxE/rrp/fUso+ZFMUcoYAqQQdiDcH51smnwc7TXJ1RRRUkBRRRQBRRRQBRUXEcVhjvnljUjcMyg/QmqnFc94JAT42fLqfDVpLXNtco01qLRNMYKKoOD88YTE38J20NjmR0AJ2uWFtfjV/U2GqCiiihAUUUUAV4xSXdxfbL8rivaouGa8kvoyj/ANin86AlUUUUAUUUUAUUUUAUUUUAVU80r/RX/s/4gPzq2qs5ljzYWQegP0ZT+VQyVyS+HNeGP9xf4CpFQeCNfDxfuCp1EHyR+I4vwonk3yKzW2vYE2rFecOPTYh2kJyIfIAL3YC1xrsl7m3Xc1qfPUUjYGQRLmbyk26KpDE/h0rGeYJLsqDZQPwFv43rlzzaaiev4XhjOeprg55awwkxUKtsZEvfa1wSCT0sLVXY+TNLKbAAyPYdhmNgPS1W3AcPZix0AA16eY2GvrtUXiEaDFEN5Y8y5rDZfLmsB865YzuTifQSgvMv2XBXx4x191iPS9x9DTFwHnifDkZHsOqNdoz8t1+IvUHE8GiMckkUqkIC1r3uL2AsQGB1G/f41T4eJmdVUXJIAHQknrfpXQrizinjw9RBtrj+zP0Jy1zMuKSxAWQC5UHMpGnmR/vLqPqO4q8rDOF8VfCYlLNmjMirvcJILgFSL+RrlCP1TfcVuQrphPUj5vPheJr5PtfGa2pr7Snz/wAa8CJQBmZto9s50VQT+qCbn4Crt0rMoxcnSPXGc+4dSRERKFNncEZFHUg/etY9hpvSrz/zQXhj8IzAMfN70S6i4UjTN12uNNzSlweQPiUjnynMTCSPIqiRCoYBRuHa9ze9zf0tcYrycOdX9+CRkP8A/Nv+w1yyytrY9nF0MIzisncUhj2voAP5771acDxXiSeG8jorKwGQXOaxI9fT4E19wHKjPlZ3sjhWzAXGU6+8bC42O9jUAOcPiCUYExSEo4OhynysCPlVHa3Z6EceCalDElqXx/1n3l+V0xHlcxuQRfQg91ZTuK23knjwxMB82Z42If3rDNdl1bfTT0tba1YOszLMHa982Y+tzcn8TWwezHhDRjES5gUmZMqjcFQ17/3/AMK0xN6qPO8SxKKUkh6ooorqPFCiuXkA3IHx0qLJxiEffHy1/hUNpckpN8EieUKpY3sOwJP0Gpqu4JxBJmmeNsyllIO2nhqNjqNQd65xPMsSi4zN6AW/E0vcB5otNiC6CzSXGTcW01vvpbtrmPWspZoJ1ZosUmuB4oqsHMMPc/Q/lXqnG4T98fMEfxFaa4+5TTL2J1FcxyhhdSCO41rqrFQooooAooooAqDxtb4eT90n6a1OqLxQfYS/8t/8JoCNy218LF+7+Zqzqo5Ve+Fj6WzL9GNWxqFwS+Rd5t46saPEASzITfSyg/mQDWLmNpZmIBOthYE7b05c1YqSaeeMMVUORc6sBZRlFrWBKnS5231NV/B2fCgZHbT4Af3VArzs01qepnudFklhh6I237nlHKfBZcmUTTR3JFrCLKQBppqO/palfiMpaRydLsf9K0LF8eadSJFRiRbUHQ62YWb3hfels8KL3sbeh1FUi4LhnRj6ucG24c/IqmvbAkhw1i2SzEDqF1N9Dpp2pjflVWHvCJu51jPrmHufMV4QcFfDrKZU1yHzZgVIbYKymxOmoPQjTvvW1nR9ZCaqPPsyLgNYTcXZnRhoQLK2pv8AK3zrb+A80xYlCw+zItoxAvfUEX3FZXwPkrEY2NchVAgYZyTYEktl08xNm6aab7CrfmzgJw8USu7PK0RDNcqgWMABFIAY2zMdSNBfpWuO0rR4fWS15Gm902ahi+IRxRmR2CoLEtuNSANt7kj60jc6z/pLIYxIyw2k8yZU8rfaWzqGuE6rfe1t6sZIjLweMAE+WEm172SRGbQjoFPSpD8HhxrN46Z1A0Ku40JuNVItmGpX0Hz1e+xxx9O5lM3D/EDOi2YPYEkgnRiAA1r6oBpsW671e8syh4ngcEM6mVbj3438t79SDp9O2i7zFh4Q+fDLkhZjYbtYEjzG51B1sTsRVxy7O7GI5HbwWZbhSWCSXFgALtvqDtlv0seSldHvxlP6fU3e/wDgUMU7+4xJCXUAkkCxN7A7a3r4guKvuaOCsmLkGWTzNnChCTZrG51yqCT1N+4G1TOXuHRqCZYbmwy52LfG6LlH1JpVcnQ/EcS+1Ni/xWNckRG+XK25uyhbk9txppTNypzHPE+GKO3hAkTILlSB7xKj72Xa2twB1qXxrDRYhCoUR6gnKqAX6+W3XTr0qu4Xw5cL5VZmaVlUAKobe2iLYNa99drab1KatbnmZc2vHo07fk3AGvteWERgihzdgoDHuban61613HjCvzTDOWvFBnFh5wbt8Mt9PoaUZ5cYu8Lj4xSflWrUVhLCpOzaOZxVUYvxHjOMjUt+jsQBcnI6hQNyxbYVW8K5kxcr+HBAjMxJyhgzHqfvXIrcsfgUmieKRcySKUZdRdToRprWdezXktYMVPMMpWJ5YEupD+8DmDA2Iy+XUHbS2tV8iKL+ezzj4TxRwPsQnqcg/wATn+FWeB5MxrEGWZUHUL5j+AA/Gn6irLBBFHmkRuHYIRRqgJbL1O5qTRRW62MeQooooAooooAqLxWVVglZyFURuWY7AZTcn0pO519ob4JyqojHor5kLbXKsfKRr+BpUxHthfERyQvhxaRGjOUxvowK6fagnftVdSL6GPvLXFo44DGzASB5SE2JsxtbvTJBLmQN3F6zzlUu7YkqInZpJFtJcMsdw+VSo286nvUiT2oww2WQIumlxiF0Bts0Wmo61VSolxb4KHid1xmKje4bxWkH7SPqCO4/zrx8ME77dPjrVvx7jWCx8Pjo/hyw2AlXzKua9kc2FwbHQjvVVBISvmsP2h7hGw1Pu310b5E15ubE1K0ethy3BJ7Hm0Y6aj8/zqRhdfjX3w69I0trv6DrXNe5s1seyRfjUHiWBupAAIt7v3drfLTttYdL1aRxhVGlhvb41Gxk6qrMx0H82q6k4vYzpMZfZvjVaKSNVt4bK2b9bxB26EZSPlUvn7D5sOhspyzISGUMCLMCLHpqD8qj+zbg5hwrMwYNLIzWP6oJy6dNz871Y86D+iN6Fa9iKqJ5M3eRsm4WIfoijYeENvVarOSEAw7b/wBYd79l7/GrcN/R7/8ADP8Ahql5BmLYZ79JpF+mWrGfZmb8R4J4WKkhjysyvnOn2Y2ZfKbgkgre+gttV3CjQhmjJvra5OmvlN+pAsL/ALI2p449ynDirMxZHUkh0OVtQBr30AqqT2dgHXEzkdtLfPvXPLFK/Sdcc8dNSFQQFzncljuSSTc9SSegqNNxWJTYNmboq+Yn4AUx8Z45BDmjSNpgBYndOx0XU9RqR1qs4HxpmmVEQYdXvcxxxodBfW13Y6jQtpWXlJPk081tXR7Ybl/ETRhrDDgneYZSF75T1q24Nh+H4Il2mE8/V9XI9ECghaTOc+YZYJ8meMRkXV5Fkd2sLtoPLe+ml9SL7mxy1xs/7Tii8VmVnK5THGEUOuZLgAZjlK66a9K2jCuEc85trdmj4nnaNULLFKygXLEBFA7lmOgpdxHteTTw4swzZS2YkA9ybDQUzcy4K+DnGc5vCcrchVzAXHlAAOoG96xPHg+K4bRvGRu1kLKwGgsLBiLW6Vq9S7mcdL7G78v8Z/SIy2mjWuAwU6dM2/x2q1pG5I5gLYzF4VrZomuAAR5RpcnY7DoN6eauuDN8gaWORpSwxVze2KkA9AQrW+rE/OmY0qeztrx4o98XIf8A44qdx2GyiiipICiiigCiiigCg0VzI9gT2BP0oDG/adiU8d42jOcZ28Rnc+8PIFW9gBv8xtSDCutOXtWxefFgi4BVTY+qIdfrSfBvXFJ7s+t8PgvLimPfDZTnVDYh8za6kHwInDfX+NJ2JxLnLd20GnmItqe3xNNnDlGWaS5zRwRlT2zQC59f6sUmyHaqyfqI6DFF43qSf8Zfct8RaOPEZvMmQXDebU3GhNyu+4qFxbiE8bQsrFSYwVKi1xme1juVswFttNRcXrnCS5cLN+08af4m/Kq3Fz58ugGVQunW3U+tIt2aZOmhdqKr9kXHDuMTMyAC7yEKAlkJZiAPKPKTf0FaTwTlWeSKOUyAK6B8jJZ1uL5WsQLisz5aivicNbcSxEfHOLV+h8LhxGioLkKoUE7mwtr61pDHCfKPF62TxSShsKWL5OnYeSWNP7JJ/EmpHCeQYo3EkztiJBqM1gin0QaU1Uoc0c3FfssPq53foo7j/Pr07jR48cPVRwxnkyelMseOc1JhyVsSVALnWyAjy3G7E9tB3IpT457RoJomXw5PDUF3IAZsqAnQDS2bJcg9baEiqGbh5Y/aMXZjnJILXIOotrvfe9/leqPj/HcKpaNpEFleJlAzHKxXMNG080Y6f61WRye3Bo8UIJ29xnb2yRBfCAIUg2LKLiM33bPlD5ene1TeWOeooYrxxSGGYvKt/eDZ2V9Bm00XrprtpWSrxLhw3S57jxfzFXfDOb8IgRVkyqoYBSpABdszWZgLAnvfc1d3W1mcVG96o2fg3O6ztYqqrcLmzg6nuCBbtvf0pnrHMNLdyI+vmLLe2oAGV10uR66gWsbUwcG5pkgbLIcyDcGwt+SH193uE3MRy9pFpYLTcBb54xKrjZ8OqqpvnW+xDpnN1A2zXHyqsn4Sf0QTiRrxT+HYAFV3dWB3vaw1/VXvV/7SOGRtOuLjIBlhPQ3Z4SNGvscpC20IIO9K2A4w4w+KiyFlkaNr+YBCoJzW2Oyg7WvUOrN8NuKom8a4QskKyO7PlFwNgMwVW7ke6OtGBZAIZ7IHhcqGPhg5VKvHruAAxAHvZUFhoKgYf9KmjyBsqBcu6qR8wM2nxqvHD/sRG865o5sxVc0lyygANkBIK5H8xvYEikHZXqcehm+nCtMnmVQrIV0Yk2I3N1HQnb61ifHcJaUo1wwQxt188ZCHXpuve+prReU+b5ZY48PFEGkjTKWdwAQnlLEDXcW69Nda+8w+zR8ZOzNKkcbMHuEzSFioDXv5RqBqOwrR78HItuSu9n3FI5cSsu00sYWVRtmChQzaXBst8t/vtWo0v8t8k4fBD7PO7HXM5v8A3QLBR6AUwVaKorJpvYi8TndIXaMAsouAdtN+o6X60o+zfFW8eM2N3WUMA1ryRrcE2spyqrAXvZqdJ/db4H+FK3s4jthpPWUf9GCj+4lfaxtoooqxQKKKKAKKKKAKg8axSRwSF2Cgqygk2uSDYD1qdVDzfgTLCAVDKCWN2K28psR5SCT7uoNr3qHwTHkxv2gzBsVdTcW0PfRR+VVXBoI3lVZCVU3FxqQbG2nXXT51K5vcnEm4y6bdhc2v3OlVcVcTPr+ki3jSTrYcc5jinW1h4OW9wfKiKEI66h9b+lKEnT4U58UJEMpJuTGV19JAv8APlSY9Vf3E+Hf0nfuyw4dEHhmB+4hkHbNnhQH6M31qokGtP/LvLcbYQszohkjszOxUZS6soFr63QdOhpJx2CaNYy33wW2II81rG/yPwNWqiI9RGcpxXZl3yYmbF4Uf8WL8GB/Kv0FWCezyK+Nw374P0DH8q23jeKeLDyyRrmZELAam9hfQDc26Vth2TPB8R3yJFRzlxwxR5FIzNv6D+d/kNMwNZTx3muPCCx+0mbXJfa/3pD0+G/pbb0545qfDrZmz4hrhSdbWNmkYajQ6AfsjotZQ8jMxZiWLEkk6kk7kmp0a3b4OfzPKjpjz3Zb8b5sxOKyh2CBb6JmW+1r6m9rG3bMaojCa9r1Yf/j2J8NZfBfw2AZXt5SGNgb9idK2So5m7Kjwq6EdMR5D4he36M9wSN03F7/e9DVDepIPfh+LkhkEkTFGHUfSxGxFuhpw4DzvdguK8p6SqNP7aDS37S/MGkkGu71WUVLkvGcoO0zb8FgYpwseJJCalJEI8t195TYgjKAQeykfcUFjwPsrwQD5ZJ2VyQwzKF8r6gAILDMttKxvkjmvwWEEzfZMfIx/3L3BDD9jMASPnW9cjeIuHKSW8kjZbW91vOB30LEXPY9LGqRjTpm0sra1RdHyLkHCRxlIUMZP37l2+ea9weo6iqDjuJgUJFPFGksUyEqqWSeMj3hYWsToVJ3UitDpb504Or4SZ9WdFMi3ZrAp5tFvbYH61Mo0tiqyOT9bbI/JnAYFeTFxRGITDKiHNmCBySxzaqXNvKNAFW29NlZVybzJP+kRp9mwbyZEjUOAL7uNSAFvqeo31rVamDTRTJBwe4UUUVczPHFn7N/3W/gaX+Q0tBJ/zf4RQj8ql828X8DDta2dwVUG5H7R07D8SKpOUOJyRgq8f2buT4gvZGyoMrantVG/UaJekdqKAaKuZhRRRQBRRRQBVdzBKFw7k7eUfVgKsaq+YifBsLZi6Zb3sWDAjb1FQ+CVyYXzfd8R4hIvIqSEDYGRfEsPhmtVRCKsOYJnMhVhfLl1ALNa2gJF9r2+Q7VEwLDxEufvLcddxXFJbH13R5YaUrV0NPGpj+jygi1pSvyLF/zpRkpx5kmV48QU2E8I+sGp09RSdJUPknw9/ov8svcBxFf0dtXzRIGADZbtnyDL8pBcelL2KxbMEVv92Co76sWN79bm3wFT+GSgZiToChJ3/wB4h267VXY2XNK5ve7HXv61ZIz0qM5JDn7MbfpsBP3VLH0uMg+rOo+daPz1xp4YwoJjRvM0vTIt/EXcFWtYjvr2IrLeRcQVxcSoVvL4URvfQeIshsRsfIKevbNxtsPg1Ce9IxQX1AuDc26nLm301NbY16WeH1j/AFbME5i4n+k4qWW5ys3kB3CDRR8hUDLXoI66yVujgZ45a78Z7WzNbtc2+m1d5KPDoQeeY9zXOWpAiroRUBHy19CVI8KvoioDwy1tHsl46ZZFYgrkjGHfUkNlAKMSd7C/qLetZAsNOXsv4u+Hx8S3OSRgGHS+1/kub+RVWWR+ja+MoIsdQaBX2rFRB4kz/wC0mMaANE2Gy6HVSsgYAAdQ+19k9KfhSyYAeJseywkjuQmIsf4fSmaqRXJpkfH4QUUVXcalbII4zaSW6qbXyi3mYj0H8RVmUQv8dlMt3GzeIqf8qFHd2/tOFX6VY8rYcHDOragyOD+A/KqfiGNaISiZRljgOFRowSgeQZtQdRcCP8atOWOLQiJlzi+d2trsW0O3wrNcmjui2wMpU+G+6+6f1l/n+dKnVVY7FxMt1ezLqpsfptUzh+NEqBh8COxG9aJ9ijXck0UUVJUKKKKAKruLi5gH/HQ/QMfyqxqvmHiTR5domLMembKyhfUjNeoZKI3FOTsFiTebDxux3a2Vj/aWx/Gq3DezTBRyK8fjJlIOXxZGQ26FWJuPSmuilIWzPJ+ALJjsTDfKryxMGyoxB/Ry2zAjfTbSpQ9mYBv4qN+9Al/qDVlJFl4gW7vH/wBIrTPVFFPk0c5KqZnnGORB4kKAxDxCU/qwPcVpLmxF/dt6HWqrGeyExqZGnVgpDOBCL5b+Y6vqQLn1tWg8Uv8ApWE7Zpb/APpNVsRTQi6z5I8MVeHcp4fCIJSzSCIGQbBSbE5so0La3Hras/8AbLjGnhwjlGQGxKm9rsrnQkC+ltfWtSihVYZopBmijJAB2MZUOFPwvl+AFZr7UZXxPD4sTbKn6RlAuSMoDR5h6FgTbtbvTjgpu7bMk8Kjw6m+FXzwatZWiIIq6ENSxFXXhUIoiCKuvCqV4VfRFUE0RhFXQhqSI66EdBRHWGrflaAHG4cXtdyAToL+G9rnpraoYSmP2f8ACfH4jFvaL7Rvn5VF+m7H+zQGycF4tI88iSEWdEnhynMvhkBSA4UBhmF+/n+FXc06opZiFUC5JIAA7knalWPmCWGWeOVXmcOFiVQLsGu6bDQZTYn/AIZrxwHCHx58THNcIxAwi5lSNgdDJfV20+Hy0DUTp334PmE4/A/EHkV7qVjUGza2WYX22uwF9qco5AwBBuD1pWjwqDibKEULljIAAA9yToP3V+gqwx00eHa6yKhP+7Jvm/dUa3qIuhJJtUXdVfD28R3nPu6pH+4p8zf2m/ACqDj/ADk3gOsUbqzBk8W62jYi1xbci/W2vwqiwfHMaYEiUgqAkA8qgyFvILtsDrc2toDRzVhQdF7NwWKTCyYiRmkdgZB5vKjbCyrYZtADerrlvBoIVfKMzZrmwva5Fr9tBS1jeSmSJ5JJjdT4mVLhWIYMMwFltfplpt4AP6NH8D/E0itxLgn+GOwqvxamJ/EHunRwPwb+fzqyrl0BBB1B0NXZRM+owIuNQa+1W4AmOQwnUWzIfTqD/PerKiYaoKKK+OdO9SQQ5ZTIxRDYLo79v2V9e56fGpUUQUAAWA2pb5DxuKkimOKiMTeMxUFSlwwBOhNyAxIvsaZ6hEsK85p1QXY2/np3rwxGOAOVRmfsOnxNcw4Ek5pSGPboKWKFjiXH7zKyxPZXQ3IAzAMoa3fQmm7C4lXUMpuCL/8An1qt4soEiH9qK/bSSvLBh2DTx2VSTkWw80Y6n4m5t2NUVpl3uiVxFf6Rhj+3IL+pibT8D9Ks6WxxyLEx4eWM3y4hAR1BYNH8wc++xBpjvV0UZnuO4HLglxjeN4z46ZSi5SuUlmsL5jfV1GltBVvzTwuP9AGFaNmTIiA5Qy3Ww11uD96up8QuJ4hEo1WG79bZl6+lnIGvVaaStVqy90kfl7E4BonaNt0JW/RgNmHoa8/DrWfaTyVm+3hXzdQN2Ha3Vh07i4/VrLitQCPkoy17Fa5yUsHGWvoWuslfctAfAtfQtdZa7AoDjLTlyy0uCwxmRU8WYN4ecsIwbLlGawTMVJIBYXJA2F6r+UOV2xkwuPslPmvs5H3f3R949tNzpu2DwgjQKuw/E9TRKyLoTWwb4YYTEsCsj2XEDNmOd/MASd/vp/aFX/HMI5US4a/jaC6lRmQ73zaMBuPwqTzBgfGw0iAXYrdf3lsy29bgVG5ZxUjwgSLbJ5d9bgDylemW9tewqa7E33EIz4qRnu7Cc5QGN0IAEmhsARvb51Yjkmcx2CKS4BZmYX72AKm2w1Ovwp0wCxtNOwys6uIyRYlbRxnKTuPevb1qyqqx+5LyewjYXlzExrlEKWO5DXJ+OZrfhUXhnNMs85hCZHglMaI3hgl1Vg1gSASLNsTprWh0lcM5dl/21iMU8KrFkCxschLPljGcAag6OCTY2PrVtFcFdd8nPMBx7KinMFLWYKqnMulwxQsQPpV/yuJBBaRStmYLfcpuDY7akj5VcWoqVGnZDlaoKKKKsVEbm/g2O/2jhMVhQZI48qSRhwumZsxysQpBRyL76U8V9ooAooqNNjLHKozN26D4mgPaWUKLk2FV800sl8ikL30BNSI8Hc5pDmPboPlUuo5J4K2ESILLEP72p+Jrv9Im/wD1j+9U+ilCxd4nh8RMCDGAD5bAjQb3Jza39LVYYfFyBVBgK6DQEaegFqsqKiidXYVZ4MLhYwuVMOpcuokfKpe4bTOdDfWwq8wXEc9w6lGHQ7HS91PUf61zxfgGHxSquIiWQKcy5r6Hbp0PbY1Xc5498Phg8cJlOdVsAxyrrc2XW1hb0JFKoXexL4HEGzzEC8jGx6hBoBfsSL/SraqrheLKRxrIpS6rlv0uAcrHuL2v6fM2tSiHyec0IdSrC4O4rNOdvZ6SWlh0JuSbaMe7gbN+0Br1FzetPr4RRqwnR+ZsVh2jbLIpRvXY/Bho3yNcBa33jnJ0GIHuqtz5tLgjX7p03tSVjfYvb+okA9Llf4hh+FUpl7Rm+WvuWnZ/ZFjL6OpHqU/7RUrD+xyYn7SWw9GH/wBVH8aigZ+NwBqxNgo1YnsFGpPpTVyzyLNiWBkUom+XZj+8R/Vj/wB3oN6f+C+zODDkMpGa4zEA6gXuMxOa5B3v8qb4MOqABQAB0FWSZFohcF4LHhowqACwA0FgAOgHQf8AmrGiirlAqqhXw8Uw+7Mucds6+99RrVrSvz3hcU0UT4MMZUkBsMp0IOtm0tcC/oahkomcscHlgOKaUqTPiZJlykmyMFCg3AsbLtV5XlhmYopcAMQCwBuA1tQD1F69akgKKKKAKKKKAKKKKAKKKKAS+Oc/hcVHhcMnjOzhHINgCdMqnYsNydhYjvZvggCjT69TUWHgOHSUzLDGspv5wqhtd9R1NT6gkKKKKkgKKKKAKKKKAKKKKA4mhDCxFxS8vNEUGMGDkLAsAUciy+b3UudybGx2vpTJS9zPyXBjWRpC6slxdCoJUm+U3B67Hpc1DJGGiuIYsqhQSbAC5JYmwtqTqT6mu6kgKKKKAKKKKAKKKKAKKKKAKKKKAKKKKAKKKKAKKKKAKKKKAKKK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80" name="AutoShape 8" descr="data:image/jpeg;base64,/9j/4AAQSkZJRgABAQAAAQABAAD/2wCEAAkGBg8PDw8PDw8PDxAPDg8QEBAQDw4VEBAQFRAVFBUUFRcYHSYfFxkjGRgSHy8gIycpLCwsFh8xNTAqNSYrLCkBCQoKDgwOGg8PGiwfHSQpLCwsNC0sLCwsKSksKSwsLCkpLCksLCwpLCkpLCksLCwpLCksLCksLCkpLCksKSwsKf/AABEIAOAA4AMBIgACEQEDEQH/xAAcAAEBAAIDAQEAAAAAAAAAAAAAAQMGAgUHBAj/xAA/EAACAQIEAwUFBgUCBgMAAAABAgADEQQSITEFBkETIlFhgQcyQnGRFFJiobHBI1Ny0fAzghVDY6Ky8TRz4f/EABoBAQADAQEBAAAAAAAAAAAAAAABBAUCAwb/xAAiEQEAAgIDAQADAQEBAAAAAAAAAQIDEQQSMSETQVEiQjL/2gAMAwEAAhEDEQA/APcIklgJIiBYiICDJECyRECwYiAiSIFi8kQLERACDJECyREBKYmCvjaVMgPURCwYqHdQSFF2IvuANT4QOdauqKzMwVVBZmYgBQNyT0E86xPtlpCs9OhhXrrcLSYVApc+JBBsv+fLXuO4upxfHuuGNRcNUIoNiAH7NwhzKLD4b69Sd9hpqfGsK3D8XUoUq61DTsGdLFS+W5W/l/m05nevjvUR69Bf201M9OmMCEY1FVxUrm4BNtLKLfMz0vAcTo4hS9CrTrKGKlqbqyhhuLjrPz4/FRUpvWpZVrU1ykuiZWQizWDXUNc6HfwnqXsboAcMDWINTEVSdLA5bILeVgPW8ilu0fS0RHjeogRO3CxEQIJYkgIlkgIlkgWSWSAiW8kCyRECxEQEkRAsSQYHycT4tRwqq9eoKaM60wxvbO2w09dZ5XzXjH4xi8mERnwuGISriBoMpYB8n4dBrubDpO05xxlXiuJHD8HYU6YqdrWY2DsujLTHUD3S21za9t/h47zfT4XhF4dgUy4vKFqso1pEjW/jVN/kN/C/PruPic5c34fAYYcN4cFD5QKlQWvR8gf5vn8Pz20HgnLNfFshCOKTvlNYg5B11P8AhM2XgPs1rlFxmOtToA53Rz3ym+Zr6KL73+k7zHc2tjnThXB1WhSYFWrkBSwAJIpA28D3t9OknxEQ0LjXLj0MX9jo1BiahC3WibgNc93boLG1tLz3H2f8DrYLAU6FdgXDO1hsgY3yj1ufWavy37PKnD+J0KnaGpRNOrqoIOfJtU8bksb/AC0E9LiESRLJJQsksGAiIgIMksBJEQLESQEREBLEQEksQJEshMATNN5h54oCo+ESpkLIVbEjVKLsLLcXF7mw0N9z0vPg5157UZ8Lh3tparXUXFO+wA+Inaw1Py380rhg2uYEMdmu2Y72b4qhGpfZRoJGtuo+PuxlXHYDEMq3pVl0Fe5IyMLKU6OSNgAQo0A3M+/lnDcPoUKuOxVY/aKVfuhzerVe2YhV11JJ1BNiO8ekzcsI/EV/4fUQuqozUK6aHCja19zRNgLXux28tz4L7KsJQdatdmxVRQLZwBTW3RUGw9ZEbj46mYaUOO4jjePw+ExBehhmJK0EDakIWBrHS5IAOm1xa283rh3s4oUMeuLpXppTUZEB3bLYknoLaW21M2H/AIHR+0U8TkAelTamllAADWBPzygD5CdhJ04mSWSWSgiJICIiBYiICJJYCJIgWJJYCIkgIiIFiJC1heAJnnfO3PwBbDYZgQNK1UagA6ZVtux6Dr8hrw5755NzhsMxVbDtK666HYJb3ibEADwN9BPP6pz3Kgq6k3VbFsxF2yeNYj3j8I28BDqI04YhbWYZsuYgEEFw5HeW/WsfibZRt5fTwLhVXG1Fw1JA1wbEXCUkvqb/AMu+/V2OnUzhwHh1bFVlw9FA+cZWXXslpA6knogO7bsdp7byzyzRwFEU6feZrGrVIAaq9rXPgBsF2AnXiJlz5d5do4GiKVIXJ71SoQM1V7WzH9ANgNBO1iLyEERJASyS2gSWSWAgRECCJYgSJZIASyRAsGJIC0SxAksTizgAkmwAuSdgIBmA1OgE8452517UVMNhHIC6VagBJYW92nb3m0Nl677CcOd+eizNhsP/AKQsKtT74bZUtqSelvmZ5/XUrZlvlDFQRqyOdSg8ax6tsOnhI9dRGvqpiB7rXCgm2UgvTc75D8VU7sdgNNNLZeH8HrV69OhQUO7+4VLdmtMHUhuiD4m3J03kweAfGVEpUUBrN3cq6IVv3iD8IG7t16bz2nlLlOlw+jkBz1XsatW1sx8FHwoOg9TrOvDbJyxyzSwNIqtnqvY1q2UA1Gt4D3VHRRt6zupJZDkgxJARLEAIklgSWJIFgxEBERAkRLASTHXxC01LObAdf7eJnVVeK1H9wCmviwzOfTZfznnfJWn/AKl3Wk28dzeWa+XqHU163oaYH0CyfbcQvu1A/wCGog/8ltaeMcqjv8NmwROrwvHkJCVR2LnbMe45/C+x+RsZ2bOACSQABcnoBLMWiY3DymJj1WawuZ5jznzv2+fC4ZyiAgPVHxt/LX8R6fnbpx5051OJz4fCuyojWqOo71Trlp+LabevTTRqr9ptpUW4IWx31K0/GsR7x+nmdRGvsp23/Le6BSVBAu1Fzui/fc/EenTwPPAYOs9dcNSp9o1Sydmp7rJvZW6KPeNT/DjwtB8Uy0aalqx7lMJfvD+WD5DU1D067Gez8mcnJw+kMxFTEMtqlS2ii9+zp+CA/U6mdeOZlk5P5PpcOpECz1qgHa1bWvbZF8EHh13M2CWBIQSSxAREQJLEQJESwESSwJERACWIgJCbROu41Xsopjepe9uiDf66D1nNrRWNymI3OnwYnEGq+c+6P9MeX3j5n9PWcVnAtAeYl7ze3aWjFesaZC0kl5HqBQWYgKBck7Cc+hXRGQioFKEa5tpoPG+ZqjK+Ew9asKdOpY3PfNv+XT65wen7iceauau3JooxWgdO1U3LPtlA6ncH7u+vXWarFjkbuVUsilTfcC1NDfvVCLd/zA8DNTj4rVjcq2S8SVaue7J3HT3lp/DfU9lbeodMxG2400HCnRbEOq0V/jFgnZ0+pJ2pfi+8em+15hqVc3eByVVNiFuCSW2p/wDUJtmPXfxv637MuWqdKj9rdafb1hYBdqKDdB4Em5PzlzxXmduy5N5NTAp2lQK2KqKBUdR3VG+RPAX1J+I6+E2eSWQgkiIFiSIFgxEBJLJAREQERLARJMOIxdOmL1HVB5kC/wAvGBnidTU5hpj3EqP55co/7rH8p8lTmGqfdSmv9RZj+Vp4W5GOvsvWMV58h3tasqKWYhVUXJPSa3iMSajGodL2CqfhQbeupPr5TDXxT1CDUYtbUDZR52HX53mPNM/kcn8n+a+LWLD1+yzZ58XEOOUcP3XJaoRcU0ALW8TfRR8yPK8w8a4l9no5hlzsclPNbLmIJJPkACfS3WaHjOILSUVaoes9dz2FEMQ+IYEg1apGyg9241JFlsBr5YcXd6XtENsHOhJ7tBbedZr2tcaimVGum++k6fmPmipiCKdK9NVsbKQ4r3GtOmbd9txtbcb6NqeK5jqvYL2VNcxDHD0qYzEi3Y0zYmppoWJI18LZvmw3EAf4dSygd0MmvYk/BT6sx+I9dxtrpYuPFfuvqpfLt9zVVsSARSvldUNzh2IsFp/ec3Pe63IJ6n56zqoyuQAqkU6i6qq/cHjfW53Uk+d1asVJY5VqItnF7o9Mi5y9GYjUnruNZ3PKnK5xLCtWVlw6tmo0W6/iPl+s973jHXcvOtZvOoc+WOVmxZXEYpbUwLU01BfwdupO2u5tczZuBcXqcLxZpVGLYeoRe/RTtUHmNj/6nepTCjSw8p0fN1C9DtQO9ROY+aHRh+h9Jn4uVacn+vJWb4Yinx6ijAgEEEEAgjYjxnKab7NuYRiKDUCbvh7WvuaR936EEfK03GaakSwJIFiSIFklkgWSIgWIi8CSO4UEkgAC5J2AlmscY4n2rFFP8JTY+FRgdz+EHb/1PLLljHXcvTHSbzqH0Y3jrPpR7q/zCO8f6Qdh5n6dZ1xtcsbsx3ZiSx9TMDVJxzzGy575PWjTFWvjMWnG8x5rRmng9WS85rMaic1MIlq/OtZs1JFzaUajKARqzOi7dfdO36TSeajbF1UGYLSFPDgj32VKagUqQ87klvxejeg83Ya603tcHNRawGZs5UooJ0UFlsT5+dpo3NGEaqoxlMlu4lLElTmNFwoUBB0FQW73jcfPT40x8U837a5Uq2v0I7pKbID/AMql4tqbt5nzLYVq5WU2HcI7utlH3RbcnqZxY2/DbTTamD8I8WPU/wCDtOW+E9q/2iquXC4dlLk6B2Gq0VPV2Nr+AuTbSaUzFY2pRuZfby7gftOMpUqistFHqBaT++LKzWOm2ZdfOetUkCgAAAAWAE03lGg1XEvXfXKKlRjfQ1qxvtbQhc566Os3G8x+TebWaOGvWrmWny8SQNQrKdjSqD/sMz3nW8w4oU8JiG/6TKPMsMo/WV6fbRD1t8iWv+y/HGnxCiAdK9N6bD5pnH5qJ7ZPB/Znhy/FMNbZO0c/IU2H6kT3ifQMqSIiELJLEBJLECSySwEksQOs49jDTpWU2aocgPUCxLH6A+pE1a9v7Tt+Zat6qL0Wnf1Zv7LOlZpjcy+76/jS41dU3/VvLecM8x4gMyOqNkZlYK4AJU20ax3tKkLUsJ4zQ7f7N2i9sRfJ12vb521tPuQTw7ieHxGFxLCoWFZHz57m7G9w4PW+9/nPUeTeZxjaVnstenYOOj+Dj9x0lvNxulYtX7Crjz9pms/JbKs55gP7eMxF7ef7zC9W/wC5/YSq9/XLEotVXpsLqylW8wdLD+81XGcOxGFfOjNlGnaqpZcha5Wouuu1+6QbX7p22kH/ADwkNTz+k9qZJq4tTs87q4zDsQTguH5tDfvAAt4otULvvp4T7aGBxOMKaWpoLJ3MmHpKQbhEAW52924PVraTdMo3yi/jYfrKXnrPI/kOIwsWBwa0KYppc6kszG7Ox1LMepJn0ZpjDThXxKoMzsFXxJsJW+zL1+RDMWmk868ZFQjD0zdUYNUI2L9F9N/nPt4rzA9T+FhgRm0z2OdvJF39d52PK3swqVWWtjVNOmDcUbntKn9X3R+Z8po8bjzE97qmbLExqH3ex/lxqaVMbUFjWHZ0b79mDdm+RIA/2z0mcKNJUVVUBVUAKoFgABYADwnOaCnIJIlMIIkiBYMSQLEksAJIlganzItsR86KfkzzqCbTY+Z6GtJx+JD/AOQ/RvrNbcazD5cayy1uNO8cJeclnCXNK6w6jmnlunjaWpCVUBNOpbbyPkf/ANnQYOsuHyKuajTSoFR2JLUMS2Umk3du2Gf3r2033FjurNpNa4xw03LoASVKMDe1SkSC1Im+l+h+FrbC5l3j5f8Ai3ipmxb/ANV9d/geJdspBGSqhC1kvfI2UGwPVSCCGGhBuLz6V0micL4iaT0lzWFimFqVCRlUFc2ExJ0CsCe63wkj4W7u44XGrVXMtxYlXRtHpuDZkYdGBnGfF0nceJxZe8an19JaTNMZMZpXWNMuaTNMeadPzRxM0cM2U2aocinrr7x+l53Ss3tFYc2nrG2HifNaqxp0SDl0ZyLi+xCjqfM6TsuXeTK+PC4ivUanSbVWNjUqDxQbKPO3oZpfJnCvtuOoYc/6d89X/wCtBmYeug9Z+h0QKAAAAAAANgBsBNrHirjj4y8mS1vXW8J5cw2FH8KmA3Wo3eqH/cdvS07OWJ6vFJYiBJYiAkliAklkgJZIgWJJYHycSwva0mXroV/qBuP7es0zEJ1+viJvxmtccwOVy4HdqG/9NTqPXf5g+Mo8zF2r2j9LXGydZ6/1rrGcby1tDMBaZLUZC0xVKdxY9ZQYzSdp00zm7hlRKdRqS3Vxestr5stitTxzrqM3gT66xy1zJUwVbNq1J7Cql9x4j8Q6fSersJ57zXyiyVBVwyFkqtYoo9xz4fhJ+k0OPmrePx5GfnxTWe9HoWGxiVUWpTbMjgFWHUf5pb5zKTOi5U4O2EoZHcszNnIv3VJAuFndXlK0RFpivi5WZmI365Xml8+Yu9SjSHwqXPzJsPyE3GeZcdxna4mq/TNlX5DSWuFTd9/xX5FtV03/ANiPD718XXI9yklJT5u2Y/ki/WevTSfZFwvseGrUIs2JqvV/2juL+S39Zu81mbPqREohBERAksCDARJLAl5YiBIliAkiWAmLEUFdSrC4I/w/OZZJE/RonF8A1NyDuNb/AHlvow/t0PpOrItPROJcPWsljowuVa17HqPMHqJo3E8GablWGUjcfuPEecx+Vgmk9o8avHz946z6+ImQmcS0xs8o7W9MmaLzErTlnjZLKILTFnnFqk7hw+Tj3EhRw9Rr94gov9TaTRODcKfF4ilh6er1qgQH7oO7HyABPpO249je3qWU3p07geBPVv2no/su5N+zocZWS1WqtqKkapSO7HwLfp85t8bH+On32WZnydrfG+YHBrRpU6NMWSki01H4VUATPJEsqpKJJYCIiAgxJASyRARLEBESQEskQLaLSCWAnX8W4QmJTK3dYXyOALqf3HiJ98SJiJjUpidTuHmHFeGVcM2Wqtgfdcf6b/I9D5HX57z4iZ6ziMOtRSjqrqwsVYAg+hmr8Q5Cptc0KhpfgcF6fyBvmH1My83B/eNoYuZ+rtNDRmncVOSsauy0X81q2/JlE5UuSMa2/YJ/VUZvyVf3laOLl34sTycf9dNn31nT47GPWPY0AzBjYsoJL/hW2vrPQaHs2Rv/AJOIeqP5dNRTp+t7k+pmx8L4BhsKP4NJUPVt3PzY6y/g4kUntf1Ty8nt8r40vk72ahCtfGKLjVKBsQD0NToT+H6z0QCIl9T2SyRCFiIgIkiBbRaBJASySwEGJIFiJIFESSw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7" name="16 Grupo"/>
          <p:cNvGrpSpPr/>
          <p:nvPr/>
        </p:nvGrpSpPr>
        <p:grpSpPr>
          <a:xfrm>
            <a:off x="899592" y="1628800"/>
            <a:ext cx="2016224" cy="2016224"/>
            <a:chOff x="467544" y="1268760"/>
            <a:chExt cx="1762125" cy="1728192"/>
          </a:xfrm>
        </p:grpSpPr>
        <p:sp>
          <p:nvSpPr>
            <p:cNvPr id="13" name="12 Rectángulo"/>
            <p:cNvSpPr/>
            <p:nvPr/>
          </p:nvSpPr>
          <p:spPr>
            <a:xfrm>
              <a:off x="467544" y="1268760"/>
              <a:ext cx="1728192" cy="172819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84" name="Picture 12" descr="http://flautamagica.webs.com/baterista%20gif.gif">
              <a:hlinkClick r:id="rId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268760"/>
              <a:ext cx="1762125" cy="1314451"/>
            </a:xfrm>
            <a:prstGeom prst="rect">
              <a:avLst/>
            </a:prstGeom>
            <a:noFill/>
          </p:spPr>
        </p:pic>
        <p:sp>
          <p:nvSpPr>
            <p:cNvPr id="10" name="9 CuadroTexto">
              <a:hlinkClick r:id="rId5" action="ppaction://hlinksldjump"/>
            </p:cNvPr>
            <p:cNvSpPr txBox="1"/>
            <p:nvPr/>
          </p:nvSpPr>
          <p:spPr>
            <a:xfrm>
              <a:off x="899592" y="2564904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itchFamily="34" charset="0"/>
                </a:rPr>
                <a:t>batería</a:t>
              </a:r>
              <a:endParaRPr lang="es-MX" sz="1400" b="1" dirty="0">
                <a:latin typeface="Century Gothic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707904" y="4293096"/>
            <a:ext cx="2016224" cy="2088232"/>
            <a:chOff x="2627784" y="1268760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13 Rectángulo">
              <a:hlinkClick r:id="rId7" action="ppaction://hlinksldjump"/>
            </p:cNvPr>
            <p:cNvSpPr/>
            <p:nvPr/>
          </p:nvSpPr>
          <p:spPr>
            <a:xfrm>
              <a:off x="2627784" y="1268760"/>
              <a:ext cx="1728192" cy="1728192"/>
            </a:xfrm>
            <a:prstGeom prst="rect">
              <a:avLst/>
            </a:prstGeom>
            <a:gradFill flip="none" rotWithShape="1">
              <a:gsLst>
                <a:gs pos="0">
                  <a:srgbClr val="FFFF66">
                    <a:tint val="66000"/>
                    <a:satMod val="160000"/>
                  </a:srgbClr>
                </a:gs>
                <a:gs pos="50000">
                  <a:srgbClr val="FFFF66">
                    <a:tint val="44500"/>
                    <a:satMod val="160000"/>
                  </a:srgbClr>
                </a:gs>
                <a:gs pos="100000">
                  <a:srgbClr val="FFFF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86" name="Picture 14" descr="http://www.soloimagen.net/imagenes-animadas/Musica/Guitarrista%20flamenco.gif">
              <a:hlinkClick r:id="rId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3848" y="1484784"/>
              <a:ext cx="781050" cy="1143001"/>
            </a:xfrm>
            <a:prstGeom prst="rect">
              <a:avLst/>
            </a:prstGeom>
            <a:noFill/>
          </p:spPr>
        </p:pic>
        <p:sp>
          <p:nvSpPr>
            <p:cNvPr id="12" name="11 CuadroTexto">
              <a:hlinkClick r:id="rId7" action="ppaction://hlinksldjump"/>
            </p:cNvPr>
            <p:cNvSpPr txBox="1"/>
            <p:nvPr/>
          </p:nvSpPr>
          <p:spPr>
            <a:xfrm>
              <a:off x="3159535" y="2680555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itchFamily="34" charset="0"/>
                </a:rPr>
                <a:t>Guitarra</a:t>
              </a:r>
              <a:endParaRPr lang="es-MX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6372200" y="1772816"/>
            <a:ext cx="1872208" cy="1851059"/>
            <a:chOff x="6372200" y="1484784"/>
            <a:chExt cx="1872208" cy="1851059"/>
          </a:xfrm>
        </p:grpSpPr>
        <p:sp>
          <p:nvSpPr>
            <p:cNvPr id="20" name="19 Rectángulo">
              <a:hlinkClick r:id="rId9" action="ppaction://hlinksldjump"/>
            </p:cNvPr>
            <p:cNvSpPr/>
            <p:nvPr/>
          </p:nvSpPr>
          <p:spPr>
            <a:xfrm>
              <a:off x="6372200" y="1484784"/>
              <a:ext cx="1872208" cy="185105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17 CuadroTexto">
              <a:hlinkClick r:id="rId9" action="ppaction://hlinksldjump"/>
            </p:cNvPr>
            <p:cNvSpPr txBox="1"/>
            <p:nvPr/>
          </p:nvSpPr>
          <p:spPr>
            <a:xfrm>
              <a:off x="6876256" y="2924944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itchFamily="34" charset="0"/>
                </a:rPr>
                <a:t>Saxofón</a:t>
              </a:r>
              <a:endParaRPr lang="es-MX" sz="1400" b="1" dirty="0">
                <a:latin typeface="Century Gothic" pitchFamily="34" charset="0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755576" y="4293096"/>
            <a:ext cx="1977398" cy="2016224"/>
            <a:chOff x="755576" y="4005064"/>
            <a:chExt cx="1977398" cy="2016224"/>
          </a:xfrm>
        </p:grpSpPr>
        <p:sp>
          <p:nvSpPr>
            <p:cNvPr id="25" name="24 Rectángulo">
              <a:hlinkClick r:id="rId10" action="ppaction://hlinksldjump"/>
            </p:cNvPr>
            <p:cNvSpPr/>
            <p:nvPr/>
          </p:nvSpPr>
          <p:spPr>
            <a:xfrm>
              <a:off x="755576" y="4005064"/>
              <a:ext cx="1977398" cy="201622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90" name="Picture 18" descr="http://www.soloimagen.net/imagenes-animadas/Musica/Musico%20tocando%20el%20violin.gif">
              <a:hlinkClick r:id="rId10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03648" y="4293096"/>
              <a:ext cx="1094381" cy="1145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21 CuadroTexto">
              <a:hlinkClick r:id="rId10" action="ppaction://hlinksldjump"/>
            </p:cNvPr>
            <p:cNvSpPr txBox="1"/>
            <p:nvPr/>
          </p:nvSpPr>
          <p:spPr>
            <a:xfrm>
              <a:off x="1403648" y="5517232"/>
              <a:ext cx="720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itchFamily="34" charset="0"/>
                </a:rPr>
                <a:t>Violín</a:t>
              </a:r>
              <a:endParaRPr lang="es-MX" sz="1400" b="1" dirty="0">
                <a:latin typeface="Century Gothic" pitchFamily="34" charset="0"/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3635896" y="1628800"/>
            <a:ext cx="1977398" cy="2016224"/>
            <a:chOff x="3574773" y="3825889"/>
            <a:chExt cx="1977398" cy="2016224"/>
          </a:xfrm>
        </p:grpSpPr>
        <p:sp>
          <p:nvSpPr>
            <p:cNvPr id="24" name="23 Rectángulo">
              <a:hlinkClick r:id="rId12" action="ppaction://hlinksldjump"/>
            </p:cNvPr>
            <p:cNvSpPr/>
            <p:nvPr/>
          </p:nvSpPr>
          <p:spPr>
            <a:xfrm>
              <a:off x="3574773" y="3825889"/>
              <a:ext cx="1977398" cy="201622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92" name="Picture 20" descr="http://www.gif-animados.net/gifs/gaiteros-1.gif">
              <a:hlinkClick r:id="rId12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39952" y="4149080"/>
              <a:ext cx="952500" cy="1285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27 CuadroTexto">
              <a:hlinkClick r:id="rId12" action="ppaction://hlinksldjump"/>
            </p:cNvPr>
            <p:cNvSpPr txBox="1"/>
            <p:nvPr/>
          </p:nvSpPr>
          <p:spPr>
            <a:xfrm>
              <a:off x="4355976" y="5445224"/>
              <a:ext cx="720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itchFamily="34" charset="0"/>
                </a:rPr>
                <a:t>Gaita</a:t>
              </a:r>
              <a:endParaRPr lang="es-MX" sz="1400" b="1" dirty="0">
                <a:latin typeface="Century Gothic" pitchFamily="34" charset="0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444208" y="4293096"/>
            <a:ext cx="1977398" cy="2016224"/>
            <a:chOff x="6516216" y="4005064"/>
            <a:chExt cx="1977398" cy="2016224"/>
          </a:xfrm>
        </p:grpSpPr>
        <p:sp>
          <p:nvSpPr>
            <p:cNvPr id="32" name="31 Rectángulo">
              <a:hlinkClick r:id="rId14" action="ppaction://hlinksldjump"/>
            </p:cNvPr>
            <p:cNvSpPr/>
            <p:nvPr/>
          </p:nvSpPr>
          <p:spPr>
            <a:xfrm>
              <a:off x="6516216" y="4005064"/>
              <a:ext cx="1977398" cy="201622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94" name="Picture 22" descr="http://www.dibucuentos.com/gifs_animados/categorias-gif/animales-de-granja-gif/ratones-gif/raton(31).gif">
              <a:hlinkClick r:id="rId1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04248" y="4365104"/>
              <a:ext cx="1516100" cy="1058044"/>
            </a:xfrm>
            <a:prstGeom prst="rect">
              <a:avLst/>
            </a:prstGeom>
            <a:noFill/>
          </p:spPr>
        </p:pic>
        <p:sp>
          <p:nvSpPr>
            <p:cNvPr id="31" name="30 CuadroTexto"/>
            <p:cNvSpPr txBox="1"/>
            <p:nvPr/>
          </p:nvSpPr>
          <p:spPr>
            <a:xfrm>
              <a:off x="7164288" y="5517232"/>
              <a:ext cx="9361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itchFamily="34" charset="0"/>
                </a:rPr>
                <a:t>Xilófono </a:t>
              </a:r>
              <a:endParaRPr lang="es-MX" sz="1400" b="1" dirty="0">
                <a:latin typeface="Century Gothic" pitchFamily="34" charset="0"/>
              </a:endParaRPr>
            </a:p>
          </p:txBody>
        </p:sp>
      </p:grpSp>
      <p:sp>
        <p:nvSpPr>
          <p:cNvPr id="3096" name="AutoShape 24" descr="data:image/jpeg;base64,/9j/4AAQSkZJRgABAQAAAQABAAD/2wCEAAkGBhQREBUTEBQQFRIWFhQVGBUXFRUUGBQSGBUWGBUWFRIXHCceGBkjGRQVHy8gIycpLC0sFR4xNTAqNSYrLCkBCQoKDgwOGg8PGiwlHyQ1LTUvNSksLCwqMS8tKS8vLCktLCwsLS0sLCwsLy8sLDQvLC0sLCwsLCwsLCksLCwsLP/AABEIAOEA4QMBIgACEQEDEQH/xAAcAAEAAQUBAQAAAAAAAAAAAAAABwEEBQYIAwL/xABEEAABAwIDBQUECAQFAgcAAAABAAIDBBEFEiEGEzFBUQciYXGBFDJCkSNSYnKhsbLBJDRzghUzU5LRQ8IINVRkg6Kz/8QAGwEBAAMBAQEBAAAAAAAAAAAAAAIDBAUBBgf/xAAxEQACAQMDAgMGBgMBAAAAAAAAAQIDBBESITEFQRNR8CJhgZGh0RQyQnHh8RVSwSP/2gAMAwEAAhEDEQA/AJxREQBERAEREAREQBERAEREAREQBERAEREAREQBERAEREAREQBERAEREAREQBERAEREAREQBERAEREB8vdYE9Oiic9rlfIx1RT4ePZI3OzudJd5Y11nZWi1nDXqpZKjfYuPdTYhSuALYquQhp1+imAkaLeTiub1K7naUfFis7rOfJsnCOp4N8wnFY6mFk0Lg6ORoc0joeviOFvBXqi12G1GDSOmoGmeheS6Wkv3ozxL4Oh+zwK3rZramnr4t7TPzDg5p0fG7m17Dq0rTb3VO4jqgyLTXJmEVAVVaTwIiIAiIgCIiAIiIAiIgCIiAIiIAiIgCIiAIiIAiIgCIiAoVHlX9DtC9nAVVIx/m+Jzmn1y2UiKO+0w7itwyrGmWd0Dj9iUAi/q1Yr+iq9tOm+6/knB4eTPRYjGXuYySNz26OaHAkHxbxWBxrYvNKarDnmmrhrdvuTdWyM4EHxWsT7DxVGO1kTnSRSPZHUQyxuLXNJ0fw0IvZZGTFq3CHtZiX09GSGtq2jvR34b5o/NfMQ6Zc2sVcWstS5a7/DzLtcZbSNr2N249pc6mq2CDEIh9JCeDx/qRE+809OS24FRxthgvtcTKukcBVwDewSt+K2uU9WkLatitp24hRR1DRZxBa9v1JW6Pb8/zX0PTr+F7Tcls1s0Uzg4szyIi6ZAKiqqFAajJ2p0DKuWkll3UsTspc9pawusLgP4aX52W1wzte0OaWuaRcEEEEdQRoVzhj7GuxKu3guDUyg9dOACyWCU9TTWfhNXfS7qY8L8xuX6HzbqpKLayjrf4qo6Ea0Xz65/o6AuqqK8I7aMj93idO+Fw03sYLmf3MPeb6XUjYVjENTGJKeWOVh+JjgfQ21B8ConMqU503iawXyKgKqhAIiIAiIgCKhKx2KbR01MWionhiLyA0PeGlxPCwKAySL5D7r6CAIiIAiIgCIiALSe1+iMmEzOb70Jjnb5xvBP4XW7KxxuhE9NNE7hJFIw/wBzSP3XjWVgEcYjXBuJ4VWAjLPG6Anxc0OaD6qTqujZLG6OVoex4LXNIuC08QQoJdUOk2dp59d5RVDL9QI35T+CnPD6kSRMeNQ5rXD1F1zunNqk6cv0tr6k585I52Svh9dLhkhJjH01MTzp3E3Z45Tcei9OzZwp8SxGjHubxs7ByAeNbfJXPaLAI67C6lujt++ncerJGEgH1afmVj9hX77G6+ZvuhzIQeuRpv8Ams9Gi6PUJaPyyjl/vnBJvMNyU0RF2ioKhVV8oDmXad5FZiBB19pm/NZYbA1rYI6inLamNzGvAByyNJFzbkbG6pPTxmqxOSdhdCKl7S5rgHxuc45S0HQjSxVcAZVwDPhdTpxMAcHD1gfofNqsw8LB9NH8Q6FOVCWNK3XZ5+hbQ7VOH0NWwPtoY52kPH3ZPeHzXpDh0JkElBUS0k/GznZRfoJW6OHg4LPSbcU1V9DjlFkcNN9G0nKepZ77PS68Kjs3ErDLg9VFUR8d052YjwD+IPg4Jn/Y8/HQfsXcNL813+HHyMjh/axWUTt3icTZmtAvLFlbIG8nFgOV48RZS1QVzZomSxm7Hta9p+y4XFxyOq5jrpn7qaORpY5hc17DbuvbodV0DsB/5fB/Tj/Q1RaS4Of1K2pUXCVLiSybGiqiicoIi+SgNb292wGHUu8AD5nuEcMf15Twv9kcT5KJ4dkZKpxlq/paioaXZnkC4+rGD7o6DwWT2yxEVWNOa+7oKNoYGjS8jgHSm/I8G38FgJn1lY6erpyd3TW7o4yBmrwwjhkbZb6CjSh4k1zwcu6dSvPwaTxjd/Y3nsp2oeyR2GVTnF8bS6B7vefEDrGb8S3l4DwUoBQFtBXl8NLi1ORvY3Nc+2nfZbNfwezl5qc8KxBs8EczPdkY148nC/7rNWgoy27my3qOcN+VyXaIipNAREQBEXy+QAEnQAEk9AOaAqSrNuMwF2UTQF31d4y/yvdRoI5sdkdLJLJFhoc5kUUbiwzhpsZJHDWxN7DosqOzTDcuX2dn3gDfzzXuuLc9at6FR0+WueNvdu0Wqk2smt4JheuN4aeGZ8sY+zIC4ED1C3nssxHfYTTk8Wt3Z8Cw5SPwWK2b2DgoamSaF8zt4wMIe4usOlzqvDsil3b6+kdxhqXuaOjJO8NPmvOn3tK4r1FTfk/uJxcUsmM/8QGLSQsoRDfeb90jSBfvMaGtAHX6RbD2T7NupqXNLfeyEvkJ4mR+rvloPRblXYbHM3LK1rgDcXAJaerSeBXtBCGNDWiwC7WFnJUeiIi9AXyV9L5KA50xSS9NjLjxNWP/ANHrZ6XsgZNSw1FHM+CV0bHFty5hdlHI8Nb8CtHxqRu6xIEuzmrls25sWh7rkjhpcLoLYv8AkKf+mz9IUn2OjcSlTjSlF42+xDmL+30YyYlTCpgH/VALiB/UHfb63WLpmUz/AKahqJKeca5ScpJ6CRuh8nBdIvjBFiAR0Oq0vaPsnoqslwZuZfrx90+oGh9U1eZZS6i8aay1L18P+kNY3g88cEs9Q4OdKXOzEtzSOIJc4BvLxU87CNtQQf02foaue8Qw6RkVYwuztppHRFx0PvENNvGy6G2G/kIPuM/S1JFnVJxlGk4cY+W/Hc2BERROMF8uNtei+l8SNuCOoP5IDm6mrzuaqpd78kszyePxusPwClzsmwcRYZDmHekZmdfnn7xv81ChuMOmbza+UH0eVPGHYwykwZlQ6wZHTB/mcoyj1Nh6rbcv2IL3GG0Xt1ZPnJE+EQj/AAuvi+COdwb4NEkjRb0UpdklQX4RTXN7Mt8iQosoQYMClkk9+d5d8gXk/N1lK3ZZSbrCqdp45Gn5i/7qNwsRivXCJWzzKbXmbciIshsCIiALA7dveMMqzFfP7PLa33Df8Fnl5zQh7S1wu1wII6gggj5EoDStjw0YdSiP3dzHb/aL/isuCtJo8RdgUnstW1/sWYmnqbEtaxxvupbe6W3Ius3LtzQhuc1VPbjo8H8OK/MOpdNr060vZby3jCzlPvnzN8Jpozd+Z0HXwWmdmk+/xSvqY/8AKe9sbTyfuwQXDrqQsdim0k2LH2bDmyR050kqXNIzt5thHMnqpH2R2ZZRU7Y2NAsAPG3ieZJ1K+l6B0upap1quzksJe73lFaopbIz6Ii+qM4RUJVriOJx08TpZ3tjjYLuc7QAf8+CAu18lRZX9ujM5FLSSysHB73iIO8Q2xNvNe+E9uMDnhtZDLTAkDeXErB94gAtHjZC921VR1uLx+xGeN0jTTYjIR3xWyNB+yXPJ08wFP2xo/gYP6bf0hQFXTh+HYg9pBa6uc4EagtJeQQfULoHZQWo4fuN/IKT4Rou23Gmn5IzC+V9KiiYDnHF2/QY0f8A3Y/XIpv2H/kIP6bP0NUIYs69NjJH/rB+uRTjsWy1DCPsN/SF6+EbLn8lP9vsZ5EReGMKhVVQoDn/ABXBN3XYjSHQEunjH1mSDNYfN3yXkzaJ9dQ0eFxh14yPaDYgEscRFGDzB0cfILbe1sNgr6GpjI35zROZoSY295ry3oCXD1WPpJoqcSzhobK4Eiws1ub3neYGgXUo0/GgpP8ASce6uPw03Fcz4MXtc0SzU+HQ6tBaw26A5pneVxZTjhVKI4WMAsA0adFFHZNgRqZ5K+QaOuyO/KMHV39xt6BTEFirzU57cLY32tLw6aT57lURFQaQiIgCIiA8KujZKwska17CLFrgCD6Fa3H2Z0DX5m08QPHRjf8AhbWi8wCyosKji9xoHj08uivURegIiICjlDHa3ibqrEYqAOAija2R4Js0yv8AdL/BrdfVTM5QZ2tYaYcWExB3dRE0A8t5HoW365cpXqxnc3dPjGVzBT4z/X1MLTV7oM7Y90dbZywONhp3C7gCrlmMtkBZVRRytN+8GtZI020LXNGvkV4YjQMZHC5krJC9hc5oGsR6FWAVx+iKjSrRzj48PYt8UyMoZY2tcCXtcOTctje463IXR2zH8nD9xv5LnSOgdVzMpo7m7gZHcmRg6knqbWCkvtD2rko4IKGmcWTSMzPeOMUA0GXo53C/KxVUudj4zq6jVulSo7vj45N5xbbehpXZKiqp2PHFpeC4ebRcj1Xtg+1VJV/ytRDKRxDXDMP7eK5/w2ipormeOR7yb2zBt765nPIuSrmTDqWU56cyUtQzvNJfcEjWzZQAWu6X0K90Hk+h1oxznf6fP+DH4pUuEGJtDbtfVvu76pEj8ot43K6D2P8A5KH7jfyC50rJSyhqI3Fz3yyCUvJ1v3r3HiXXXRuyQ/g4fuN/ILx9jL1KjOjohNYeP4MyiIonLCx2O41HSU8lRMbRxtLj1PRo8SbAeayF1Efarixq62LD4yTHFllmA+KU/wCUw+Q71vEKcIOclFEKk1Ti5PhGDwiCXEKp9ZUkB8moB92CnGrWjyHHqSrTbjLuDuXPLLjeXAa7LfvWt1A0usjtJVNoWZM13WaC0a/SH4Bb0C12moZ4ZTDWDWoi3rRyF7hzL9Wniu03CCVGL/MvTPmacatebupr8r+nkT5spRxR0kW4tuyxhbb6tu6PkswFCOyvaLVUNK2l9jdOYi5rZDKGAx3OUWyngNFnqPtrIP8AF0NRG360bmzAf22BXHdGa7H0ca9N8SXzJRRYjZ7aqmrmZ6SVsgHvAaOYej2HVvqstdVFxVERAEREAREQFCl1FPaNtLXxYiKWnqG08L4BKHZGlxIJa4ZyDzHLqs92TbQSVNEW1DzJNDI+Nzz7zhe7SfQhR1LOCCmnJx7m8oiKRMoQsNtXsrDiFM6Ce9r5mvHvRvHB7T1CzSICAsT7MMRpnWj3VRHydcxut9ppvqvOh7Nq+c2fu4W88t5H28DoAp/DVWy9yzof5O60aNbx67mpbHbBRUMYAHe4knVznfWe7mfBRp2pxluNOLuD6eIsv0BcHfjdTwtJ7TthnV8LZKewqobll9BIw+9E48r2uDyPmieCqyrqhcQqy7MieqdLO585aXAWL3Nb3WDgPIWVmVV+MzUokp5hNBn0kjc2wdbxtY+itaeodM7LTRyyPPJrTYeLnHQKxtH31PqNvGLeuOntjng8sVBczdtF3yOaxo5kkgLpTZqIspYmniGgfIW/ZRt2f9mbxIKirs6TkPhiHMN6vPVS3FGGgAaACw8lW3k+J6neq7ra4rZbI+roqovDmHjVVAjY57tGta5xPQAXP5KD9iJzM+oxCUd5znza9XHLE30Fvkpa23eRhtWRoRTzfoKiTZ927wYkczGPlGXfut1lFOT9cnM6lJqkku7LLC5GS1c1XUn+Hom5z9qc66dXa6eLl60ck1XOK2pvm4RR/BDHe4Y0deBJ5lWvsBbs4Jf9asjdIerTIbX8NGLNbQ4s2npIHD3WxXAH+oXG/rewVtq4zqurP+jNf+JToRoUu591s1nOdL3XE3Nxl468FaMxCJ5sHtd4XC1+srJa2kkbPm30RIyu4i2oafC1vmpAwHs5w7EqCGojjET3sHej7pZINHDToRzWurfumo4js/XkYKHR41NWqbUkzAYjgxpyK/DHlksZ7zfP4JQNHRu6qWNjdqGYhSMnZo492RnOOVvvtPrw8FE+Fiagrn0VU5p7otJa7Zad+gcW+HMdQsn2YVnsuLVNIDeOZu9b0zsOUkebSPkufcQUo+JE69nOdOboVOUTGiIsJ1AiIgCIiAjTtXjbHVYdUuALRM6F+lxkeA4A+rSrPszk9nxWvpeTiJW+NiQbellsHbFQbzCZXD3oXRzj+x4zf/UuWh4FjAONUtRbKJmGJ2vF2QEG/iWn5qp7TRkm1CtF+eUTmioqq01hERAEREAVCFVEBaVeHRy/5jGut1AXlDgcLfdjb+3yWQRAfLW24L6REAREQFjjNBv6aaE/9SN7P9zSP3UIbK3kwqeB2kkDhmbzGXNG/wCWinwqHdrqb/C8W3+UmkrQQ8chMRaRt+RcLOHiCtNtU0TMl3S8Snt2Lvs5wyPEMBlopNC10kRPNjw7NG707p9FoTS8V1LQ13dfFOGva73XAasc0nQtcbFbHhWMf4LXPkF5qGoDS8s1LPqShvW1w4KRMV2aoMZjin7kmWzo5mHUWN8pI1tfkVGeqi3HsycHCslPujQO0DB/Y8UY9otDVxgHpv4wA6/i5uUrJ9jmJGGeqoXHS+/iH2XaPA8jY+q2HtUwMzYW9w1lpss7DbUmP3h6szKLafHPZqikxBt8jSGy21vE8Wd58j6K6P8A6UHHvHcpm/DuFLtLZ/uuDcu12MCvoHN/zC2dp65AWEX8MxKxeCwBm0jGsvZkcl/AHLoT5kq2lxs4hXOrpw6KCOMtgYRd2UHMC4dXOsfALKdlFI6qrqivfwccjDbiGm73DzcQPQpJSp0MPuQjpqXWqP6VgmJECLEdEIiIAiIgLHG8PFRTTQnhJG+P/c0j91z3Gzd0FLVgnPBUtZIPq5HAH8L/ACXSDlAuI0FhjFGfgm37B9l5voP/AJPwVVRcPyMlzFezPyZO9LKHsa4cC0EeRC9VrHZvivtGGU0h1O7DT95vdP4hbOrTWEREAREQBERAEREAREQBERAFjcfwOKsgfBUNDo3i3iDyc08nDiCskiAgHFcJnwiTJWMdPRl3dmbc3b9WS2rXeK88PwaKUmagrPZZCScrZHR3HK5HdcfMKfaina9pa9oc08QRcHzBWhY32P4e/NI0GnPEuY8xtHUnWwC1K5bjpmsmKVolLXSelvnHDNUmw3Eywtfil2EEH6aLVttRe1+C8cDwymjpxC9xNnFxcdbMa02a3qXFUh2IoZJN3Fi4c69gwTx3J6A2XjtZsUcJlppWPe+KRzopC9xdaQ95hvyvYj0V9GvSUsJYb9e8y3NtWnHLnlIs6ShmxSQw04cyna7LJJzNvgZbi61rnkpv2dwJlJA2JgAADRYcgBYBRh2V1vs2KTUzvcqGb2Pwkb71vMEfJTKFmuZTdRqfY22kKcaS8NbMqiIs5qCIiAIi8ppmsBc8ta0C5JNgAOJJPAID0Kiraqj3ePgfDW0b4/ORlwP+xbJW9rWHRuyicyEcd1HJKB/c0WWl9om11FV+xzU07TLFPlc3vRyNjkbYnK4A6FoUJ4cWUVsODRnOxGptSzU54wzPFvB1nD81JIUS9n/8LjdXTXJbJGx7Sfitz8yHD5KWgkHmJKi8wTZVERTLQiIgCIiAIiIAiIgCIiAIiIChUQ9pNZJXYkMOaSIImNlkaDbeyOBcA77LWi9upUvqIu1ChfR4hHiDLiKVjYJXD4JBcMJ6BzTl9FbRx4iyUXGrw5aOTCVGztG+HJuXNeBo4WIJ8rd3zXthle6qwfEKGqeXuo2CWGUm7srRnjueZBaRfoVVkgLbtIN+GvFa9SbP10jajMN3SyuBlfwL42e6zMfhvrYalde9oLEdC3ycDpN3PVPxXsj7psTMc+HVA9/exg+IeLO/NdGsNxdc+YFQisxOCKMXipiHvPLNwYNOd/yXQcbbADoAFzbuSdR4O1ZRaorPrc+kRFlNgREQFCoY7ScefWVj6QOIpKcgSNBI309rkOtxa24FuqmcqBp702KVgcAXCqfKAfiZJ3mH5H8FVVbUTDf1JU6DcT3p5qeJoaynDzYXMhIAPRrGcB4lW9fHTy2c2AMeDe18zLdRfVpSOle5jnta4sae87k0nqvErC2z5F1qiPrDK8xYrRTOJOZ5hcSfhc2zdfMBT6xc/wCAULqzEYWsF2U7hI88s9rMYD1vqp/ibYAdBZbqOdCyfXdPjJW8dXvPtERWm4IiIAiIgCIiAIiIAiIgCIiAK1xHDY6iJ8UzGvjeMrmnUEK6RARDinZBUQOJw2oG74iKUZsvg1/EjzVtB2b4lUAMq6jJG34I78PBzvd+SmdFb41TGnOxV4NPVqwsms7IbEQ0DMsbRfiTxJPUuOpK2ZEVRaEREAREQFCFoPaLsC+qcKqjLW1bG5S12jZ4xqGk8nDkfFb+i8aysMjKKknF8M55didVCHxS09ZHc99gYXAkfabofRfdDglZWODI4nwRnjJIO9b7EfXxOin6Sna73mg+arHA1vutA8gAqlRimYodOoRlqx9jXdjdjo6CINaO9xJOpLjxc483FbKFVFcbwiIgCIiAIiIAiIgCIiAIiIAiIgCIiAIiIAiIgCIiAIiIAiIg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98" name="AutoShape 26" descr="data:image/jpeg;base64,/9j/4AAQSkZJRgABAQAAAQABAAD/2wCEAAkGBhQREBUTEBQQFRIWFhQVGBUXFRUUGBQSGBUWGBUWFRIXHCceGBkjGRQVHy8gIycpLC0sFR4xNTAqNSYrLCkBCQoKDgwOGg8PGiwlHyQ1LTUvNSksLCwqMS8tKS8vLCktLCwsLS0sLCwsLy8sLDQvLC0sLCwsLCwsLCksLCwsLP/AABEIAOEA4QMBIgACEQEDEQH/xAAcAAEAAQUBAQAAAAAAAAAAAAAABwEEBQYIAwL/xABEEAABAwIDBQUECAQFAgcAAAABAAIDBBEFEiEGEzFBUQciYXGBFDJCkSNSYnKhsbLBJDRzghUzU5LRQ8IINVRkg6Kz/8QAGwEBAAMBAQEBAAAAAAAAAAAAAAIDBAUBBgf/xAAxEQACAQMDAgMGBgMBAAAAAAAAAQIDBBESITEFQRNR8CJhgZGh0RQyQnHh8RVSwSP/2gAMAwEAAhEDEQA/AJxREQBERAEREAREQBERAEREAREQBERAEREAREQBERAEREAREQBERAEREAREQBERAEREAREQBERAEREB8vdYE9Oiic9rlfIx1RT4ePZI3OzudJd5Y11nZWi1nDXqpZKjfYuPdTYhSuALYquQhp1+imAkaLeTiub1K7naUfFis7rOfJsnCOp4N8wnFY6mFk0Lg6ORoc0joeviOFvBXqi12G1GDSOmoGmeheS6Wkv3ozxL4Oh+zwK3rZramnr4t7TPzDg5p0fG7m17Dq0rTb3VO4jqgyLTXJmEVAVVaTwIiIAiIgCIiAIiIAiIgCIiAIiIAiIgCIiAIiIAiIgCIiAoVHlX9DtC9nAVVIx/m+Jzmn1y2UiKO+0w7itwyrGmWd0Dj9iUAi/q1Yr+iq9tOm+6/knB4eTPRYjGXuYySNz26OaHAkHxbxWBxrYvNKarDnmmrhrdvuTdWyM4EHxWsT7DxVGO1kTnSRSPZHUQyxuLXNJ0fw0IvZZGTFq3CHtZiX09GSGtq2jvR34b5o/NfMQ6Zc2sVcWstS5a7/DzLtcZbSNr2N249pc6mq2CDEIh9JCeDx/qRE+809OS24FRxthgvtcTKukcBVwDewSt+K2uU9WkLatitp24hRR1DRZxBa9v1JW6Pb8/zX0PTr+F7Tcls1s0Uzg4szyIi6ZAKiqqFAajJ2p0DKuWkll3UsTspc9pawusLgP4aX52W1wzte0OaWuaRcEEEEdQRoVzhj7GuxKu3guDUyg9dOACyWCU9TTWfhNXfS7qY8L8xuX6HzbqpKLayjrf4qo6Ea0Xz65/o6AuqqK8I7aMj93idO+Fw03sYLmf3MPeb6XUjYVjENTGJKeWOVh+JjgfQ21B8ConMqU503iawXyKgKqhAIiIAiIgCKhKx2KbR01MWionhiLyA0PeGlxPCwKAySL5D7r6CAIiIAiIgCIiALSe1+iMmEzOb70Jjnb5xvBP4XW7KxxuhE9NNE7hJFIw/wBzSP3XjWVgEcYjXBuJ4VWAjLPG6Anxc0OaD6qTqujZLG6OVoex4LXNIuC08QQoJdUOk2dp59d5RVDL9QI35T+CnPD6kSRMeNQ5rXD1F1zunNqk6cv0tr6k585I52Svh9dLhkhJjH01MTzp3E3Z45Tcei9OzZwp8SxGjHubxs7ByAeNbfJXPaLAI67C6lujt++ncerJGEgH1afmVj9hX77G6+ZvuhzIQeuRpv8Ams9Gi6PUJaPyyjl/vnBJvMNyU0RF2ioKhVV8oDmXad5FZiBB19pm/NZYbA1rYI6inLamNzGvAByyNJFzbkbG6pPTxmqxOSdhdCKl7S5rgHxuc45S0HQjSxVcAZVwDPhdTpxMAcHD1gfofNqsw8LB9NH8Q6FOVCWNK3XZ5+hbQ7VOH0NWwPtoY52kPH3ZPeHzXpDh0JkElBUS0k/GznZRfoJW6OHg4LPSbcU1V9DjlFkcNN9G0nKepZ77PS68Kjs3ErDLg9VFUR8d052YjwD+IPg4Jn/Y8/HQfsXcNL813+HHyMjh/axWUTt3icTZmtAvLFlbIG8nFgOV48RZS1QVzZomSxm7Hta9p+y4XFxyOq5jrpn7qaORpY5hc17DbuvbodV0DsB/5fB/Tj/Q1RaS4Of1K2pUXCVLiSybGiqiicoIi+SgNb292wGHUu8AD5nuEcMf15Twv9kcT5KJ4dkZKpxlq/paioaXZnkC4+rGD7o6DwWT2yxEVWNOa+7oKNoYGjS8jgHSm/I8G38FgJn1lY6erpyd3TW7o4yBmrwwjhkbZb6CjSh4k1zwcu6dSvPwaTxjd/Y3nsp2oeyR2GVTnF8bS6B7vefEDrGb8S3l4DwUoBQFtBXl8NLi1ORvY3Nc+2nfZbNfwezl5qc8KxBs8EczPdkY148nC/7rNWgoy27my3qOcN+VyXaIipNAREQBEXy+QAEnQAEk9AOaAqSrNuMwF2UTQF31d4y/yvdRoI5sdkdLJLJFhoc5kUUbiwzhpsZJHDWxN7DosqOzTDcuX2dn3gDfzzXuuLc9at6FR0+WueNvdu0Wqk2smt4JheuN4aeGZ8sY+zIC4ED1C3nssxHfYTTk8Wt3Z8Cw5SPwWK2b2DgoamSaF8zt4wMIe4usOlzqvDsil3b6+kdxhqXuaOjJO8NPmvOn3tK4r1FTfk/uJxcUsmM/8QGLSQsoRDfeb90jSBfvMaGtAHX6RbD2T7NupqXNLfeyEvkJ4mR+rvloPRblXYbHM3LK1rgDcXAJaerSeBXtBCGNDWiwC7WFnJUeiIi9AXyV9L5KA50xSS9NjLjxNWP/ANHrZ6XsgZNSw1FHM+CV0bHFty5hdlHI8Nb8CtHxqRu6xIEuzmrls25sWh7rkjhpcLoLYv8AkKf+mz9IUn2OjcSlTjSlF42+xDmL+30YyYlTCpgH/VALiB/UHfb63WLpmUz/AKahqJKeca5ScpJ6CRuh8nBdIvjBFiAR0Oq0vaPsnoqslwZuZfrx90+oGh9U1eZZS6i8aay1L18P+kNY3g88cEs9Q4OdKXOzEtzSOIJc4BvLxU87CNtQQf02foaue8Qw6RkVYwuztppHRFx0PvENNvGy6G2G/kIPuM/S1JFnVJxlGk4cY+W/Hc2BERROMF8uNtei+l8SNuCOoP5IDm6mrzuaqpd78kszyePxusPwClzsmwcRYZDmHekZmdfnn7xv81ChuMOmbza+UH0eVPGHYwykwZlQ6wZHTB/mcoyj1Nh6rbcv2IL3GG0Xt1ZPnJE+EQj/AAuvi+COdwb4NEkjRb0UpdklQX4RTXN7Mt8iQosoQYMClkk9+d5d8gXk/N1lK3ZZSbrCqdp45Gn5i/7qNwsRivXCJWzzKbXmbciIshsCIiALA7dveMMqzFfP7PLa33Df8Fnl5zQh7S1wu1wII6gggj5EoDStjw0YdSiP3dzHb/aL/isuCtJo8RdgUnstW1/sWYmnqbEtaxxvupbe6W3Ius3LtzQhuc1VPbjo8H8OK/MOpdNr060vZby3jCzlPvnzN8Jpozd+Z0HXwWmdmk+/xSvqY/8AKe9sbTyfuwQXDrqQsdim0k2LH2bDmyR050kqXNIzt5thHMnqpH2R2ZZRU7Y2NAsAPG3ieZJ1K+l6B0upap1quzksJe73lFaopbIz6Ii+qM4RUJVriOJx08TpZ3tjjYLuc7QAf8+CAu18lRZX9ujM5FLSSysHB73iIO8Q2xNvNe+E9uMDnhtZDLTAkDeXErB94gAtHjZC921VR1uLx+xGeN0jTTYjIR3xWyNB+yXPJ08wFP2xo/gYP6bf0hQFXTh+HYg9pBa6uc4EagtJeQQfULoHZQWo4fuN/IKT4Rou23Gmn5IzC+V9KiiYDnHF2/QY0f8A3Y/XIpv2H/kIP6bP0NUIYs69NjJH/rB+uRTjsWy1DCPsN/SF6+EbLn8lP9vsZ5EReGMKhVVQoDn/ABXBN3XYjSHQEunjH1mSDNYfN3yXkzaJ9dQ0eFxh14yPaDYgEscRFGDzB0cfILbe1sNgr6GpjI35zROZoSY295ry3oCXD1WPpJoqcSzhobK4Eiws1ub3neYGgXUo0/GgpP8ASce6uPw03Fcz4MXtc0SzU+HQ6tBaw26A5pneVxZTjhVKI4WMAsA0adFFHZNgRqZ5K+QaOuyO/KMHV39xt6BTEFirzU57cLY32tLw6aT57lURFQaQiIgCIiA8KujZKwska17CLFrgCD6Fa3H2Z0DX5m08QPHRjf8AhbWi8wCyosKji9xoHj08uivURegIiICjlDHa3ibqrEYqAOAija2R4Js0yv8AdL/BrdfVTM5QZ2tYaYcWExB3dRE0A8t5HoW365cpXqxnc3dPjGVzBT4z/X1MLTV7oM7Y90dbZywONhp3C7gCrlmMtkBZVRRytN+8GtZI020LXNGvkV4YjQMZHC5krJC9hc5oGsR6FWAVx+iKjSrRzj48PYt8UyMoZY2tcCXtcOTctje463IXR2zH8nD9xv5LnSOgdVzMpo7m7gZHcmRg6knqbWCkvtD2rko4IKGmcWTSMzPeOMUA0GXo53C/KxVUudj4zq6jVulSo7vj45N5xbbehpXZKiqp2PHFpeC4ebRcj1Xtg+1VJV/ytRDKRxDXDMP7eK5/w2ipormeOR7yb2zBt765nPIuSrmTDqWU56cyUtQzvNJfcEjWzZQAWu6X0K90Hk+h1oxznf6fP+DH4pUuEGJtDbtfVvu76pEj8ot43K6D2P8A5KH7jfyC50rJSyhqI3Fz3yyCUvJ1v3r3HiXXXRuyQ/g4fuN/ILx9jL1KjOjohNYeP4MyiIonLCx2O41HSU8lRMbRxtLj1PRo8SbAeayF1Efarixq62LD4yTHFllmA+KU/wCUw+Q71vEKcIOclFEKk1Ti5PhGDwiCXEKp9ZUkB8moB92CnGrWjyHHqSrTbjLuDuXPLLjeXAa7LfvWt1A0usjtJVNoWZM13WaC0a/SH4Bb0C12moZ4ZTDWDWoi3rRyF7hzL9Wniu03CCVGL/MvTPmacatebupr8r+nkT5spRxR0kW4tuyxhbb6tu6PkswFCOyvaLVUNK2l9jdOYi5rZDKGAx3OUWyngNFnqPtrIP8AF0NRG360bmzAf22BXHdGa7H0ca9N8SXzJRRYjZ7aqmrmZ6SVsgHvAaOYej2HVvqstdVFxVERAEREAREQFCl1FPaNtLXxYiKWnqG08L4BKHZGlxIJa4ZyDzHLqs92TbQSVNEW1DzJNDI+Nzz7zhe7SfQhR1LOCCmnJx7m8oiKRMoQsNtXsrDiFM6Ce9r5mvHvRvHB7T1CzSICAsT7MMRpnWj3VRHydcxut9ppvqvOh7Nq+c2fu4W88t5H28DoAp/DVWy9yzof5O60aNbx67mpbHbBRUMYAHe4knVznfWe7mfBRp2pxluNOLuD6eIsv0BcHfjdTwtJ7TthnV8LZKewqobll9BIw+9E48r2uDyPmieCqyrqhcQqy7MieqdLO585aXAWL3Nb3WDgPIWVmVV+MzUokp5hNBn0kjc2wdbxtY+itaeodM7LTRyyPPJrTYeLnHQKxtH31PqNvGLeuOntjng8sVBczdtF3yOaxo5kkgLpTZqIspYmniGgfIW/ZRt2f9mbxIKirs6TkPhiHMN6vPVS3FGGgAaACw8lW3k+J6neq7ra4rZbI+roqovDmHjVVAjY57tGta5xPQAXP5KD9iJzM+oxCUd5znza9XHLE30Fvkpa23eRhtWRoRTzfoKiTZ927wYkczGPlGXfut1lFOT9cnM6lJqkku7LLC5GS1c1XUn+Hom5z9qc66dXa6eLl60ck1XOK2pvm4RR/BDHe4Y0deBJ5lWvsBbs4Jf9asjdIerTIbX8NGLNbQ4s2npIHD3WxXAH+oXG/rewVtq4zqurP+jNf+JToRoUu591s1nOdL3XE3Nxl468FaMxCJ5sHtd4XC1+srJa2kkbPm30RIyu4i2oafC1vmpAwHs5w7EqCGojjET3sHej7pZINHDToRzWurfumo4js/XkYKHR41NWqbUkzAYjgxpyK/DHlksZ7zfP4JQNHRu6qWNjdqGYhSMnZo492RnOOVvvtPrw8FE+Fiagrn0VU5p7otJa7Zad+gcW+HMdQsn2YVnsuLVNIDeOZu9b0zsOUkebSPkufcQUo+JE69nOdOboVOUTGiIsJ1AiIgCIiAjTtXjbHVYdUuALRM6F+lxkeA4A+rSrPszk9nxWvpeTiJW+NiQbellsHbFQbzCZXD3oXRzj+x4zf/UuWh4FjAONUtRbKJmGJ2vF2QEG/iWn5qp7TRkm1CtF+eUTmioqq01hERAEREAVCFVEBaVeHRy/5jGut1AXlDgcLfdjb+3yWQRAfLW24L6REAREQFjjNBv6aaE/9SN7P9zSP3UIbK3kwqeB2kkDhmbzGXNG/wCWinwqHdrqb/C8W3+UmkrQQ8chMRaRt+RcLOHiCtNtU0TMl3S8Snt2Lvs5wyPEMBlopNC10kRPNjw7NG707p9FoTS8V1LQ13dfFOGva73XAasc0nQtcbFbHhWMf4LXPkF5qGoDS8s1LPqShvW1w4KRMV2aoMZjin7kmWzo5mHUWN8pI1tfkVGeqi3HsycHCslPujQO0DB/Y8UY9otDVxgHpv4wA6/i5uUrJ9jmJGGeqoXHS+/iH2XaPA8jY+q2HtUwMzYW9w1lpss7DbUmP3h6szKLafHPZqikxBt8jSGy21vE8Wd58j6K6P8A6UHHvHcpm/DuFLtLZ/uuDcu12MCvoHN/zC2dp65AWEX8MxKxeCwBm0jGsvZkcl/AHLoT5kq2lxs4hXOrpw6KCOMtgYRd2UHMC4dXOsfALKdlFI6qrqivfwccjDbiGm73DzcQPQpJSp0MPuQjpqXWqP6VgmJECLEdEIiIAiIgLHG8PFRTTQnhJG+P/c0j91z3Gzd0FLVgnPBUtZIPq5HAH8L/ACXSDlAuI0FhjFGfgm37B9l5voP/AJPwVVRcPyMlzFezPyZO9LKHsa4cC0EeRC9VrHZvivtGGU0h1O7DT95vdP4hbOrTWEREAREQBERAEREAREQBERAFjcfwOKsgfBUNDo3i3iDyc08nDiCskiAgHFcJnwiTJWMdPRl3dmbc3b9WS2rXeK88PwaKUmagrPZZCScrZHR3HK5HdcfMKfaina9pa9oc08QRcHzBWhY32P4e/NI0GnPEuY8xtHUnWwC1K5bjpmsmKVolLXSelvnHDNUmw3Eywtfil2EEH6aLVttRe1+C8cDwymjpxC9xNnFxcdbMa02a3qXFUh2IoZJN3Fi4c69gwTx3J6A2XjtZsUcJlppWPe+KRzopC9xdaQ95hvyvYj0V9GvSUsJYb9e8y3NtWnHLnlIs6ShmxSQw04cyna7LJJzNvgZbi61rnkpv2dwJlJA2JgAADRYcgBYBRh2V1vs2KTUzvcqGb2Pwkb71vMEfJTKFmuZTdRqfY22kKcaS8NbMqiIs5qCIiAIi8ppmsBc8ta0C5JNgAOJJPAID0Kiraqj3ePgfDW0b4/ORlwP+xbJW9rWHRuyicyEcd1HJKB/c0WWl9om11FV+xzU07TLFPlc3vRyNjkbYnK4A6FoUJ4cWUVsODRnOxGptSzU54wzPFvB1nD81JIUS9n/8LjdXTXJbJGx7Sfitz8yHD5KWgkHmJKi8wTZVERTLQiIgCIiAIiIAiIgCIiAIiIChUQ9pNZJXYkMOaSIImNlkaDbeyOBcA77LWi9upUvqIu1ChfR4hHiDLiKVjYJXD4JBcMJ6BzTl9FbRx4iyUXGrw5aOTCVGztG+HJuXNeBo4WIJ8rd3zXthle6qwfEKGqeXuo2CWGUm7srRnjueZBaRfoVVkgLbtIN+GvFa9SbP10jajMN3SyuBlfwL42e6zMfhvrYalde9oLEdC3ycDpN3PVPxXsj7psTMc+HVA9/exg+IeLO/NdGsNxdc+YFQisxOCKMXipiHvPLNwYNOd/yXQcbbADoAFzbuSdR4O1ZRaorPrc+kRFlNgREQFCoY7ScefWVj6QOIpKcgSNBI309rkOtxa24FuqmcqBp702KVgcAXCqfKAfiZJ3mH5H8FVVbUTDf1JU6DcT3p5qeJoaynDzYXMhIAPRrGcB4lW9fHTy2c2AMeDe18zLdRfVpSOle5jnta4sae87k0nqvErC2z5F1qiPrDK8xYrRTOJOZ5hcSfhc2zdfMBT6xc/wCAULqzEYWsF2U7hI88s9rMYD1vqp/ibYAdBZbqOdCyfXdPjJW8dXvPtERWm4IiIAiIgCIiAIiIAiIgCIiAK1xHDY6iJ8UzGvjeMrmnUEK6RARDinZBUQOJw2oG74iKUZsvg1/EjzVtB2b4lUAMq6jJG34I78PBzvd+SmdFb41TGnOxV4NPVqwsms7IbEQ0DMsbRfiTxJPUuOpK2ZEVRaEREAREQFCFoPaLsC+qcKqjLW1bG5S12jZ4xqGk8nDkfFb+i8aysMjKKknF8M55didVCHxS09ZHc99gYXAkfabofRfdDglZWODI4nwRnjJIO9b7EfXxOin6Sna73mg+arHA1vutA8gAqlRimYodOoRlqx9jXdjdjo6CINaO9xJOpLjxc483FbKFVFcbwiIgCIiAIiIAiIgCIiAIiIAiIgCIiAIiIAiIgCIiAIiIAiIg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00" name="AutoShape 28" descr="data:image/jpeg;base64,/9j/4AAQSkZJRgABAQAAAQABAAD/2wCEAAkGBhQREBUTEBQQFRIWFhQVGBUXFRUUGBQSGBUWGBUWFRIXHCceGBkjGRQVHy8gIycpLC0sFR4xNTAqNSYrLCkBCQoKDgwOGg8PGiwlHyQ1LTUvNSksLCwqMS8tKS8vLCktLCwsLS0sLCwsLy8sLDQvLC0sLCwsLCwsLCksLCwsLP/AABEIAOEA4QMBIgACEQEDEQH/xAAcAAEAAQUBAQAAAAAAAAAAAAAABwEEBQYIAwL/xABEEAABAwIDBQUECAQFAgcAAAABAAIDBBEFEiEGEzFBUQciYXGBFDJCkSNSYnKhsbLBJDRzghUzU5LRQ8IINVRkg6Kz/8QAGwEBAAMBAQEBAAAAAAAAAAAAAAIDBAUBBgf/xAAxEQACAQMDAgMGBgMBAAAAAAAAAQIDBBESITEFQRNR8CJhgZGh0RQyQnHh8RVSwSP/2gAMAwEAAhEDEQA/AJxREQBERAEREAREQBERAEREAREQBERAEREAREQBERAEREAREQBERAEREAREQBERAEREAREQBERAEREB8vdYE9Oiic9rlfIx1RT4ePZI3OzudJd5Y11nZWi1nDXqpZKjfYuPdTYhSuALYquQhp1+imAkaLeTiub1K7naUfFis7rOfJsnCOp4N8wnFY6mFk0Lg6ORoc0joeviOFvBXqi12G1GDSOmoGmeheS6Wkv3ozxL4Oh+zwK3rZramnr4t7TPzDg5p0fG7m17Dq0rTb3VO4jqgyLTXJmEVAVVaTwIiIAiIgCIiAIiIAiIgCIiAIiIAiIgCIiAIiIAiIgCIiAoVHlX9DtC9nAVVIx/m+Jzmn1y2UiKO+0w7itwyrGmWd0Dj9iUAi/q1Yr+iq9tOm+6/knB4eTPRYjGXuYySNz26OaHAkHxbxWBxrYvNKarDnmmrhrdvuTdWyM4EHxWsT7DxVGO1kTnSRSPZHUQyxuLXNJ0fw0IvZZGTFq3CHtZiX09GSGtq2jvR34b5o/NfMQ6Zc2sVcWstS5a7/DzLtcZbSNr2N249pc6mq2CDEIh9JCeDx/qRE+809OS24FRxthgvtcTKukcBVwDewSt+K2uU9WkLatitp24hRR1DRZxBa9v1JW6Pb8/zX0PTr+F7Tcls1s0Uzg4szyIi6ZAKiqqFAajJ2p0DKuWkll3UsTspc9pawusLgP4aX52W1wzte0OaWuaRcEEEEdQRoVzhj7GuxKu3guDUyg9dOACyWCU9TTWfhNXfS7qY8L8xuX6HzbqpKLayjrf4qo6Ea0Xz65/o6AuqqK8I7aMj93idO+Fw03sYLmf3MPeb6XUjYVjENTGJKeWOVh+JjgfQ21B8ConMqU503iawXyKgKqhAIiIAiIgCKhKx2KbR01MWionhiLyA0PeGlxPCwKAySL5D7r6CAIiIAiIgCIiALSe1+iMmEzOb70Jjnb5xvBP4XW7KxxuhE9NNE7hJFIw/wBzSP3XjWVgEcYjXBuJ4VWAjLPG6Anxc0OaD6qTqujZLG6OVoex4LXNIuC08QQoJdUOk2dp59d5RVDL9QI35T+CnPD6kSRMeNQ5rXD1F1zunNqk6cv0tr6k585I52Svh9dLhkhJjH01MTzp3E3Z45Tcei9OzZwp8SxGjHubxs7ByAeNbfJXPaLAI67C6lujt++ncerJGEgH1afmVj9hX77G6+ZvuhzIQeuRpv8Ams9Gi6PUJaPyyjl/vnBJvMNyU0RF2ioKhVV8oDmXad5FZiBB19pm/NZYbA1rYI6inLamNzGvAByyNJFzbkbG6pPTxmqxOSdhdCKl7S5rgHxuc45S0HQjSxVcAZVwDPhdTpxMAcHD1gfofNqsw8LB9NH8Q6FOVCWNK3XZ5+hbQ7VOH0NWwPtoY52kPH3ZPeHzXpDh0JkElBUS0k/GznZRfoJW6OHg4LPSbcU1V9DjlFkcNN9G0nKepZ77PS68Kjs3ErDLg9VFUR8d052YjwD+IPg4Jn/Y8/HQfsXcNL813+HHyMjh/axWUTt3icTZmtAvLFlbIG8nFgOV48RZS1QVzZomSxm7Hta9p+y4XFxyOq5jrpn7qaORpY5hc17DbuvbodV0DsB/5fB/Tj/Q1RaS4Of1K2pUXCVLiSybGiqiicoIi+SgNb292wGHUu8AD5nuEcMf15Twv9kcT5KJ4dkZKpxlq/paioaXZnkC4+rGD7o6DwWT2yxEVWNOa+7oKNoYGjS8jgHSm/I8G38FgJn1lY6erpyd3TW7o4yBmrwwjhkbZb6CjSh4k1zwcu6dSvPwaTxjd/Y3nsp2oeyR2GVTnF8bS6B7vefEDrGb8S3l4DwUoBQFtBXl8NLi1ORvY3Nc+2nfZbNfwezl5qc8KxBs8EczPdkY148nC/7rNWgoy27my3qOcN+VyXaIipNAREQBEXy+QAEnQAEk9AOaAqSrNuMwF2UTQF31d4y/yvdRoI5sdkdLJLJFhoc5kUUbiwzhpsZJHDWxN7DosqOzTDcuX2dn3gDfzzXuuLc9at6FR0+WueNvdu0Wqk2smt4JheuN4aeGZ8sY+zIC4ED1C3nssxHfYTTk8Wt3Z8Cw5SPwWK2b2DgoamSaF8zt4wMIe4usOlzqvDsil3b6+kdxhqXuaOjJO8NPmvOn3tK4r1FTfk/uJxcUsmM/8QGLSQsoRDfeb90jSBfvMaGtAHX6RbD2T7NupqXNLfeyEvkJ4mR+rvloPRblXYbHM3LK1rgDcXAJaerSeBXtBCGNDWiwC7WFnJUeiIi9AXyV9L5KA50xSS9NjLjxNWP/ANHrZ6XsgZNSw1FHM+CV0bHFty5hdlHI8Nb8CtHxqRu6xIEuzmrls25sWh7rkjhpcLoLYv8AkKf+mz9IUn2OjcSlTjSlF42+xDmL+30YyYlTCpgH/VALiB/UHfb63WLpmUz/AKahqJKeca5ScpJ6CRuh8nBdIvjBFiAR0Oq0vaPsnoqslwZuZfrx90+oGh9U1eZZS6i8aay1L18P+kNY3g88cEs9Q4OdKXOzEtzSOIJc4BvLxU87CNtQQf02foaue8Qw6RkVYwuztppHRFx0PvENNvGy6G2G/kIPuM/S1JFnVJxlGk4cY+W/Hc2BERROMF8uNtei+l8SNuCOoP5IDm6mrzuaqpd78kszyePxusPwClzsmwcRYZDmHekZmdfnn7xv81ChuMOmbza+UH0eVPGHYwykwZlQ6wZHTB/mcoyj1Nh6rbcv2IL3GG0Xt1ZPnJE+EQj/AAuvi+COdwb4NEkjRb0UpdklQX4RTXN7Mt8iQosoQYMClkk9+d5d8gXk/N1lK3ZZSbrCqdp45Gn5i/7qNwsRivXCJWzzKbXmbciIshsCIiALA7dveMMqzFfP7PLa33Df8Fnl5zQh7S1wu1wII6gggj5EoDStjw0YdSiP3dzHb/aL/isuCtJo8RdgUnstW1/sWYmnqbEtaxxvupbe6W3Ius3LtzQhuc1VPbjo8H8OK/MOpdNr060vZby3jCzlPvnzN8Jpozd+Z0HXwWmdmk+/xSvqY/8AKe9sbTyfuwQXDrqQsdim0k2LH2bDmyR050kqXNIzt5thHMnqpH2R2ZZRU7Y2NAsAPG3ieZJ1K+l6B0upap1quzksJe73lFaopbIz6Ii+qM4RUJVriOJx08TpZ3tjjYLuc7QAf8+CAu18lRZX9ujM5FLSSysHB73iIO8Q2xNvNe+E9uMDnhtZDLTAkDeXErB94gAtHjZC921VR1uLx+xGeN0jTTYjIR3xWyNB+yXPJ08wFP2xo/gYP6bf0hQFXTh+HYg9pBa6uc4EagtJeQQfULoHZQWo4fuN/IKT4Rou23Gmn5IzC+V9KiiYDnHF2/QY0f8A3Y/XIpv2H/kIP6bP0NUIYs69NjJH/rB+uRTjsWy1DCPsN/SF6+EbLn8lP9vsZ5EReGMKhVVQoDn/ABXBN3XYjSHQEunjH1mSDNYfN3yXkzaJ9dQ0eFxh14yPaDYgEscRFGDzB0cfILbe1sNgr6GpjI35zROZoSY295ry3oCXD1WPpJoqcSzhobK4Eiws1ub3neYGgXUo0/GgpP8ASce6uPw03Fcz4MXtc0SzU+HQ6tBaw26A5pneVxZTjhVKI4WMAsA0adFFHZNgRqZ5K+QaOuyO/KMHV39xt6BTEFirzU57cLY32tLw6aT57lURFQaQiIgCIiA8KujZKwska17CLFrgCD6Fa3H2Z0DX5m08QPHRjf8AhbWi8wCyosKji9xoHj08uivURegIiICjlDHa3ibqrEYqAOAija2R4Js0yv8AdL/BrdfVTM5QZ2tYaYcWExB3dRE0A8t5HoW365cpXqxnc3dPjGVzBT4z/X1MLTV7oM7Y90dbZywONhp3C7gCrlmMtkBZVRRytN+8GtZI020LXNGvkV4YjQMZHC5krJC9hc5oGsR6FWAVx+iKjSrRzj48PYt8UyMoZY2tcCXtcOTctje463IXR2zH8nD9xv5LnSOgdVzMpo7m7gZHcmRg6knqbWCkvtD2rko4IKGmcWTSMzPeOMUA0GXo53C/KxVUudj4zq6jVulSo7vj45N5xbbehpXZKiqp2PHFpeC4ebRcj1Xtg+1VJV/ytRDKRxDXDMP7eK5/w2ipormeOR7yb2zBt765nPIuSrmTDqWU56cyUtQzvNJfcEjWzZQAWu6X0K90Hk+h1oxznf6fP+DH4pUuEGJtDbtfVvu76pEj8ot43K6D2P8A5KH7jfyC50rJSyhqI3Fz3yyCUvJ1v3r3HiXXXRuyQ/g4fuN/ILx9jL1KjOjohNYeP4MyiIonLCx2O41HSU8lRMbRxtLj1PRo8SbAeayF1Efarixq62LD4yTHFllmA+KU/wCUw+Q71vEKcIOclFEKk1Ti5PhGDwiCXEKp9ZUkB8moB92CnGrWjyHHqSrTbjLuDuXPLLjeXAa7LfvWt1A0usjtJVNoWZM13WaC0a/SH4Bb0C12moZ4ZTDWDWoi3rRyF7hzL9Wniu03CCVGL/MvTPmacatebupr8r+nkT5spRxR0kW4tuyxhbb6tu6PkswFCOyvaLVUNK2l9jdOYi5rZDKGAx3OUWyngNFnqPtrIP8AF0NRG360bmzAf22BXHdGa7H0ca9N8SXzJRRYjZ7aqmrmZ6SVsgHvAaOYej2HVvqstdVFxVERAEREAREQFCl1FPaNtLXxYiKWnqG08L4BKHZGlxIJa4ZyDzHLqs92TbQSVNEW1DzJNDI+Nzz7zhe7SfQhR1LOCCmnJx7m8oiKRMoQsNtXsrDiFM6Ce9r5mvHvRvHB7T1CzSICAsT7MMRpnWj3VRHydcxut9ppvqvOh7Nq+c2fu4W88t5H28DoAp/DVWy9yzof5O60aNbx67mpbHbBRUMYAHe4knVznfWe7mfBRp2pxluNOLuD6eIsv0BcHfjdTwtJ7TthnV8LZKewqobll9BIw+9E48r2uDyPmieCqyrqhcQqy7MieqdLO585aXAWL3Nb3WDgPIWVmVV+MzUokp5hNBn0kjc2wdbxtY+itaeodM7LTRyyPPJrTYeLnHQKxtH31PqNvGLeuOntjng8sVBczdtF3yOaxo5kkgLpTZqIspYmniGgfIW/ZRt2f9mbxIKirs6TkPhiHMN6vPVS3FGGgAaACw8lW3k+J6neq7ra4rZbI+roqovDmHjVVAjY57tGta5xPQAXP5KD9iJzM+oxCUd5znza9XHLE30Fvkpa23eRhtWRoRTzfoKiTZ927wYkczGPlGXfut1lFOT9cnM6lJqkku7LLC5GS1c1XUn+Hom5z9qc66dXa6eLl60ck1XOK2pvm4RR/BDHe4Y0deBJ5lWvsBbs4Jf9asjdIerTIbX8NGLNbQ4s2npIHD3WxXAH+oXG/rewVtq4zqurP+jNf+JToRoUu591s1nOdL3XE3Nxl468FaMxCJ5sHtd4XC1+srJa2kkbPm30RIyu4i2oafC1vmpAwHs5w7EqCGojjET3sHej7pZINHDToRzWurfumo4js/XkYKHR41NWqbUkzAYjgxpyK/DHlksZ7zfP4JQNHRu6qWNjdqGYhSMnZo492RnOOVvvtPrw8FE+Fiagrn0VU5p7otJa7Zad+gcW+HMdQsn2YVnsuLVNIDeOZu9b0zsOUkebSPkufcQUo+JE69nOdOboVOUTGiIsJ1AiIgCIiAjTtXjbHVYdUuALRM6F+lxkeA4A+rSrPszk9nxWvpeTiJW+NiQbellsHbFQbzCZXD3oXRzj+x4zf/UuWh4FjAONUtRbKJmGJ2vF2QEG/iWn5qp7TRkm1CtF+eUTmioqq01hERAEREAVCFVEBaVeHRy/5jGut1AXlDgcLfdjb+3yWQRAfLW24L6REAREQFjjNBv6aaE/9SN7P9zSP3UIbK3kwqeB2kkDhmbzGXNG/wCWinwqHdrqb/C8W3+UmkrQQ8chMRaRt+RcLOHiCtNtU0TMl3S8Snt2Lvs5wyPEMBlopNC10kRPNjw7NG707p9FoTS8V1LQ13dfFOGva73XAasc0nQtcbFbHhWMf4LXPkF5qGoDS8s1LPqShvW1w4KRMV2aoMZjin7kmWzo5mHUWN8pI1tfkVGeqi3HsycHCslPujQO0DB/Y8UY9otDVxgHpv4wA6/i5uUrJ9jmJGGeqoXHS+/iH2XaPA8jY+q2HtUwMzYW9w1lpss7DbUmP3h6szKLafHPZqikxBt8jSGy21vE8Wd58j6K6P8A6UHHvHcpm/DuFLtLZ/uuDcu12MCvoHN/zC2dp65AWEX8MxKxeCwBm0jGsvZkcl/AHLoT5kq2lxs4hXOrpw6KCOMtgYRd2UHMC4dXOsfALKdlFI6qrqivfwccjDbiGm73DzcQPQpJSp0MPuQjpqXWqP6VgmJECLEdEIiIAiIgLHG8PFRTTQnhJG+P/c0j91z3Gzd0FLVgnPBUtZIPq5HAH8L/ACXSDlAuI0FhjFGfgm37B9l5voP/AJPwVVRcPyMlzFezPyZO9LKHsa4cC0EeRC9VrHZvivtGGU0h1O7DT95vdP4hbOrTWEREAREQBERAEREAREQBERAFjcfwOKsgfBUNDo3i3iDyc08nDiCskiAgHFcJnwiTJWMdPRl3dmbc3b9WS2rXeK88PwaKUmagrPZZCScrZHR3HK5HdcfMKfaina9pa9oc08QRcHzBWhY32P4e/NI0GnPEuY8xtHUnWwC1K5bjpmsmKVolLXSelvnHDNUmw3Eywtfil2EEH6aLVttRe1+C8cDwymjpxC9xNnFxcdbMa02a3qXFUh2IoZJN3Fi4c69gwTx3J6A2XjtZsUcJlppWPe+KRzopC9xdaQ95hvyvYj0V9GvSUsJYb9e8y3NtWnHLnlIs6ShmxSQw04cyna7LJJzNvgZbi61rnkpv2dwJlJA2JgAADRYcgBYBRh2V1vs2KTUzvcqGb2Pwkb71vMEfJTKFmuZTdRqfY22kKcaS8NbMqiIs5qCIiAIi8ppmsBc8ta0C5JNgAOJJPAID0Kiraqj3ePgfDW0b4/ORlwP+xbJW9rWHRuyicyEcd1HJKB/c0WWl9om11FV+xzU07TLFPlc3vRyNjkbYnK4A6FoUJ4cWUVsODRnOxGptSzU54wzPFvB1nD81JIUS9n/8LjdXTXJbJGx7Sfitz8yHD5KWgkHmJKi8wTZVERTLQiIgCIiAIiIAiIgCIiAIiIChUQ9pNZJXYkMOaSIImNlkaDbeyOBcA77LWi9upUvqIu1ChfR4hHiDLiKVjYJXD4JBcMJ6BzTl9FbRx4iyUXGrw5aOTCVGztG+HJuXNeBo4WIJ8rd3zXthle6qwfEKGqeXuo2CWGUm7srRnjueZBaRfoVVkgLbtIN+GvFa9SbP10jajMN3SyuBlfwL42e6zMfhvrYalde9oLEdC3ycDpN3PVPxXsj7psTMc+HVA9/exg+IeLO/NdGsNxdc+YFQisxOCKMXipiHvPLNwYNOd/yXQcbbADoAFzbuSdR4O1ZRaorPrc+kRFlNgREQFCoY7ScefWVj6QOIpKcgSNBI309rkOtxa24FuqmcqBp702KVgcAXCqfKAfiZJ3mH5H8FVVbUTDf1JU6DcT3p5qeJoaynDzYXMhIAPRrGcB4lW9fHTy2c2AMeDe18zLdRfVpSOle5jnta4sae87k0nqvErC2z5F1qiPrDK8xYrRTOJOZ5hcSfhc2zdfMBT6xc/wCAULqzEYWsF2U7hI88s9rMYD1vqp/ibYAdBZbqOdCyfXdPjJW8dXvPtERWm4IiIAiIgCIiAIiIAiIgCIiAK1xHDY6iJ8UzGvjeMrmnUEK6RARDinZBUQOJw2oG74iKUZsvg1/EjzVtB2b4lUAMq6jJG34I78PBzvd+SmdFb41TGnOxV4NPVqwsms7IbEQ0DMsbRfiTxJPUuOpK2ZEVRaEREAREQFCFoPaLsC+qcKqjLW1bG5S12jZ4xqGk8nDkfFb+i8aysMjKKknF8M55didVCHxS09ZHc99gYXAkfabofRfdDglZWODI4nwRnjJIO9b7EfXxOin6Sna73mg+arHA1vutA8gAqlRimYodOoRlqx9jXdjdjo6CINaO9xJOpLjxc483FbKFVFcbwiIgCIiAIiIAiIgCIiAIiIAiIgCIiAIiIAiIgCIiAIiIAiIg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9" name="gait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4860032" y="2996952"/>
            <a:ext cx="304800" cy="304800"/>
          </a:xfrm>
          <a:prstGeom prst="rect">
            <a:avLst/>
          </a:prstGeom>
        </p:spPr>
      </p:pic>
      <p:pic>
        <p:nvPicPr>
          <p:cNvPr id="10242" name="Picture 2" descr="http://img244.imageshack.us/img244/7895/coolcatplayingsaxaphonemy6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32240" y="1844824"/>
            <a:ext cx="1172702" cy="13681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ISEBQUEhQVFBQUFhcUFhYYGRUVFxYWGBgXGBgYGBUYHSYeGBkjGhUYHzIgIycpLC0sGB4xNTAqNSYrLCkBCQoKDgwOGg8PGiwkHyQsLCwsLCw0LCwpLCwsLCksLCwpLCwsKSwsLCwpLCwpLCwsKSksLCwsLCwsKSksLCwsLP/AABEIAL4BCgMBIgACEQEDEQH/xAAcAAACAwEBAQEAAAAAAAAAAAAABgQFBwIDAQj/xABHEAACAQIEBAMFBAYHBwQDAAABAgMAEQQSITEFBkFREyJhBzJxgZEjQqHBFFJicrHwJDOCkrLR4RVDY3Oz0vGToqPCFlOD/8QAGgEBAAMBAQEAAAAAAAAAAAAAAAECAwQFBv/EAC0RAAICAQMCBQMDBQAAAAAAAAABAhEDEiExBEEFEyJRYRQycSPh8DOBkbHB/9oADAMBAAIRAxEAPwDcaKKKAWeZeKSJIEUlVyg6aE3J69tOlLON4s6i5cnsCza9+u9PvFuErOtjow91u3+Y9KQePcGkQZWFm+62tj3ysNrj/WvPzqUZW+DuwuLjS5O8BxiRhcM6kftN/narWDmCYffJ+IB/K9K3D8NIjm9svy11sug20A+p+NS8RGWFq53kaezNlBNbobIua2W2dAb9VNj9DerbC8fhk0zZT2bT8dj9aztMMCNJSrDXU9diLbbX3owGPL5gylSpt1sfUHrWsOpku9mcuni/g1QGvtIGB43LF7rafqnVfp0+VM3DOZo5LK3kb190/A/ka7IZ4y+DmnglHcuaKKK3MAooooAooooAooooAooooAooooAooooAooooAooooAooooAooooAooooAooooAriWFWBDAEHcEXFd0UAvY7lBDrESh7HzL/mPxpU5gw8mFsGAzSXCWYWJG572Fxf4itMpW554OkiLK2YtHmUD7tnGpI73Cn5Vyz6aD3Wx0QzzWzFHCPcXta5vb06aHpau5o+op44Vyth44QuXPfzFnN21A0DCxsBpX2flKBts6/A3/xXrll0k7tM6F1MODP/ABjQcRYU3y8hA7SkfFQf4EVXcT5RhhXNNisg6eS7G2tlUMST8Aap9Pl9v9Giz4/cmck8xtI7QPqVXMjdbAgFT9Rb5+lONZry1zTw+Fj4MeJkZvKZWVRf0ALDKt9dQPXarvEe0aNWt4Tka63Qemx2Pofxr0MT0xqb3OTNHVK4LYb6KW8Hz/hHNmLxE/rrp/fUso+ZFMUcoYAqQQdiDcH51smnwc7TXJ1RRRUkBRRRQBRRRQBRUXEcVhjvnljUjcMyg/QmqnFc94JAT42fLqfDVpLXNtco01qLRNMYKKoOD88YTE38J20NjmR0AJ2uWFtfjV/U2GqCiiihAUUUUAV4xSXdxfbL8rivaouGa8kvoyj/ANin86AlUUUUAUUUUAUUUUAUUUUAVU80r/RX/s/4gPzq2qs5ljzYWQegP0ZT+VQyVyS+HNeGP9xf4CpFQeCNfDxfuCp1EHyR+I4vwonk3yKzW2vYE2rFecOPTYh2kJyIfIAL3YC1xrsl7m3Xc1qfPUUjYGQRLmbyk26KpDE/h0rGeYJLsqDZQPwFv43rlzzaaiev4XhjOeprg55awwkxUKtsZEvfa1wSCT0sLVXY+TNLKbAAyPYdhmNgPS1W3AcPZix0AA16eY2GvrtUXiEaDFEN5Y8y5rDZfLmsB865YzuTifQSgvMv2XBXx4x191iPS9x9DTFwHnifDkZHsOqNdoz8t1+IvUHE8GiMckkUqkIC1r3uL2AsQGB1G/f41T4eJmdVUXJIAHQknrfpXQrizinjw9RBtrj+zP0Jy1zMuKSxAWQC5UHMpGnmR/vLqPqO4q8rDOF8VfCYlLNmjMirvcJILgFSL+RrlCP1TfcVuQrphPUj5vPheJr5PtfGa2pr7Snz/wAa8CJQBmZto9s50VQT+qCbn4Crt0rMoxcnSPXGc+4dSRERKFNncEZFHUg/etY9hpvSrz/zQXhj8IzAMfN70S6i4UjTN12uNNzSlweQPiUjnynMTCSPIqiRCoYBRuHa9ze9zf0tcYrycOdX9+CRkP8A/Nv+w1yyytrY9nF0MIzisncUhj2voAP5771acDxXiSeG8jorKwGQXOaxI9fT4E19wHKjPlZ3sjhWzAXGU6+8bC42O9jUAOcPiCUYExSEo4OhynysCPlVHa3Z6EceCalDElqXx/1n3l+V0xHlcxuQRfQg91ZTuK23knjwxMB82Z42If3rDNdl1bfTT0tba1YOszLMHa982Y+tzcn8TWwezHhDRjES5gUmZMqjcFQ17/3/AMK0xN6qPO8SxKKUkh6ooorqPFCiuXkA3IHx0qLJxiEffHy1/hUNpckpN8EieUKpY3sOwJP0Gpqu4JxBJmmeNsyllIO2nhqNjqNQd65xPMsSi4zN6AW/E0vcB5otNiC6CzSXGTcW01vvpbtrmPWspZoJ1ZosUmuB4oqsHMMPc/Q/lXqnG4T98fMEfxFaa4+5TTL2J1FcxyhhdSCO41rqrFQooooAooooAqDxtb4eT90n6a1OqLxQfYS/8t/8JoCNy218LF+7+Zqzqo5Ve+Fj6WzL9GNWxqFwS+Rd5t46saPEASzITfSyg/mQDWLmNpZmIBOthYE7b05c1YqSaeeMMVUORc6sBZRlFrWBKnS5231NV/B2fCgZHbT4Af3VArzs01qepnudFklhh6I237nlHKfBZcmUTTR3JFrCLKQBppqO/palfiMpaRydLsf9K0LF8eadSJFRiRbUHQ62YWb3hfels8KL3sbeh1FUi4LhnRj6ucG24c/IqmvbAkhw1i2SzEDqF1N9Dpp2pjflVWHvCJu51jPrmHufMV4QcFfDrKZU1yHzZgVIbYKymxOmoPQjTvvW1nR9ZCaqPPsyLgNYTcXZnRhoQLK2pv8AK3zrb+A80xYlCw+zItoxAvfUEX3FZXwPkrEY2NchVAgYZyTYEktl08xNm6aab7CrfmzgJw8USu7PK0RDNcqgWMABFIAY2zMdSNBfpWuO0rR4fWS15Gm902ahi+IRxRmR2CoLEtuNSANt7kj60jc6z/pLIYxIyw2k8yZU8rfaWzqGuE6rfe1t6sZIjLweMAE+WEm172SRGbQjoFPSpD8HhxrN46Z1A0Ku40JuNVItmGpX0Hz1e+xxx9O5lM3D/EDOi2YPYEkgnRiAA1r6oBpsW671e8syh4ngcEM6mVbj3438t79SDp9O2i7zFh4Q+fDLkhZjYbtYEjzG51B1sTsRVxy7O7GI5HbwWZbhSWCSXFgALtvqDtlv0seSldHvxlP6fU3e/wDgUMU7+4xJCXUAkkCxN7A7a3r4guKvuaOCsmLkGWTzNnChCTZrG51yqCT1N+4G1TOXuHRqCZYbmwy52LfG6LlH1JpVcnQ/EcS+1Ni/xWNckRG+XK25uyhbk9txppTNypzHPE+GKO3hAkTILlSB7xKj72Xa2twB1qXxrDRYhCoUR6gnKqAX6+W3XTr0qu4Xw5cL5VZmaVlUAKobe2iLYNa99drab1KatbnmZc2vHo07fk3AGvteWERgihzdgoDHuban61613HjCvzTDOWvFBnFh5wbt8Mt9PoaUZ5cYu8Lj4xSflWrUVhLCpOzaOZxVUYvxHjOMjUt+jsQBcnI6hQNyxbYVW8K5kxcr+HBAjMxJyhgzHqfvXIrcsfgUmieKRcySKUZdRdToRprWdezXktYMVPMMpWJ5YEupD+8DmDA2Iy+XUHbS2tV8iKL+ezzj4TxRwPsQnqcg/wATn+FWeB5MxrEGWZUHUL5j+AA/Gn6irLBBFHmkRuHYIRRqgJbL1O5qTRRW62MeQooooAooooAqLxWVVglZyFURuWY7AZTcn0pO519ob4JyqojHor5kLbXKsfKRr+BpUxHthfERyQvhxaRGjOUxvowK6fagnftVdSL6GPvLXFo44DGzASB5SE2JsxtbvTJBLmQN3F6zzlUu7YkqInZpJFtJcMsdw+VSo286nvUiT2oww2WQIumlxiF0Bts0Wmo61VSolxb4KHid1xmKje4bxWkH7SPqCO4/zrx8ME77dPjrVvx7jWCx8Pjo/hyw2AlXzKua9kc2FwbHQjvVVBISvmsP2h7hGw1Pu310b5E15ubE1K0ethy3BJ7Hm0Y6aj8/zqRhdfjX3w69I0trv6DrXNe5s1seyRfjUHiWBupAAIt7v3drfLTttYdL1aRxhVGlhvb41Gxk6qrMx0H82q6k4vYzpMZfZvjVaKSNVt4bK2b9bxB26EZSPlUvn7D5sOhspyzISGUMCLMCLHpqD8qj+zbg5hwrMwYNLIzWP6oJy6dNz871Y86D+iN6Fa9iKqJ5M3eRsm4WIfoijYeENvVarOSEAw7b/wBYd79l7/GrcN/R7/8ADP8Ahql5BmLYZ79JpF+mWrGfZmb8R4J4WKkhjysyvnOn2Y2ZfKbgkgre+gttV3CjQhmjJvra5OmvlN+pAsL/ALI2p449ynDirMxZHUkh0OVtQBr30AqqT2dgHXEzkdtLfPvXPLFK/Sdcc8dNSFQQFzncljuSSTc9SSegqNNxWJTYNmboq+Yn4AUx8Z45BDmjSNpgBYndOx0XU9RqR1qs4HxpmmVEQYdXvcxxxodBfW13Y6jQtpWXlJPk081tXR7Ybl/ETRhrDDgneYZSF75T1q24Nh+H4Il2mE8/V9XI9ECghaTOc+YZYJ8meMRkXV5Fkd2sLtoPLe+ml9SL7mxy1xs/7Tii8VmVnK5THGEUOuZLgAZjlK66a9K2jCuEc85trdmj4nnaNULLFKygXLEBFA7lmOgpdxHteTTw4swzZS2YkA9ybDQUzcy4K+DnGc5vCcrchVzAXHlAAOoG96xPHg+K4bRvGRu1kLKwGgsLBiLW6Vq9S7mcdL7G78v8Z/SIy2mjWuAwU6dM2/x2q1pG5I5gLYzF4VrZomuAAR5RpcnY7DoN6eauuDN8gaWORpSwxVze2KkA9AQrW+rE/OmY0qeztrx4o98XIf8A44qdx2GyiiipICiiigCiiigCg0VzI9gT2BP0oDG/adiU8d42jOcZ28Rnc+8PIFW9gBv8xtSDCutOXtWxefFgi4BVTY+qIdfrSfBvXFJ7s+t8PgvLimPfDZTnVDYh8za6kHwInDfX+NJ2JxLnLd20GnmItqe3xNNnDlGWaS5zRwRlT2zQC59f6sUmyHaqyfqI6DFF43qSf8Zfct8RaOPEZvMmQXDebU3GhNyu+4qFxbiE8bQsrFSYwVKi1xme1juVswFttNRcXrnCS5cLN+08af4m/Kq3Fz58ugGVQunW3U+tIt2aZOmhdqKr9kXHDuMTMyAC7yEKAlkJZiAPKPKTf0FaTwTlWeSKOUyAK6B8jJZ1uL5WsQLisz5aivicNbcSxEfHOLV+h8LhxGioLkKoUE7mwtr61pDHCfKPF62TxSShsKWL5OnYeSWNP7JJ/EmpHCeQYo3EkztiJBqM1gin0QaU1Uoc0c3FfssPq53foo7j/Pr07jR48cPVRwxnkyelMseOc1JhyVsSVALnWyAjy3G7E9tB3IpT457RoJomXw5PDUF3IAZsqAnQDS2bJcg9baEiqGbh5Y/aMXZjnJILXIOotrvfe9/leqPj/HcKpaNpEFleJlAzHKxXMNG080Y6f61WRye3Bo8UIJ29xnb2yRBfCAIUg2LKLiM33bPlD5ene1TeWOeooYrxxSGGYvKt/eDZ2V9Bm00XrprtpWSrxLhw3S57jxfzFXfDOb8IgRVkyqoYBSpABdszWZgLAnvfc1d3W1mcVG96o2fg3O6ztYqqrcLmzg6nuCBbtvf0pnrHMNLdyI+vmLLe2oAGV10uR66gWsbUwcG5pkgbLIcyDcGwt+SH193uE3MRy9pFpYLTcBb54xKrjZ8OqqpvnW+xDpnN1A2zXHyqsn4Sf0QTiRrxT+HYAFV3dWB3vaw1/VXvV/7SOGRtOuLjIBlhPQ3Z4SNGvscpC20IIO9K2A4w4w+KiyFlkaNr+YBCoJzW2Oyg7WvUOrN8NuKom8a4QskKyO7PlFwNgMwVW7ke6OtGBZAIZ7IHhcqGPhg5VKvHruAAxAHvZUFhoKgYf9KmjyBsqBcu6qR8wM2nxqvHD/sRG865o5sxVc0lyygANkBIK5H8xvYEikHZXqcehm+nCtMnmVQrIV0Yk2I3N1HQnb61ifHcJaUo1wwQxt188ZCHXpuve+prReU+b5ZY48PFEGkjTKWdwAQnlLEDXcW69Nda+8w+zR8ZOzNKkcbMHuEzSFioDXv5RqBqOwrR78HItuSu9n3FI5cSsu00sYWVRtmChQzaXBst8t/vtWo0v8t8k4fBD7PO7HXM5v8A3QLBR6AUwVaKorJpvYi8TndIXaMAsouAdtN+o6X60o+zfFW8eM2N3WUMA1ryRrcE2spyqrAXvZqdJ/db4H+FK3s4jthpPWUf9GCj+4lfaxtoooqxQKKKKAKKKKAKg8axSRwSF2Cgqygk2uSDYD1qdVDzfgTLCAVDKCWN2K28psR5SCT7uoNr3qHwTHkxv2gzBsVdTcW0PfRR+VVXBoI3lVZCVU3FxqQbG2nXXT51K5vcnEm4y6bdhc2v3OlVcVcTPr+ki3jSTrYcc5jinW1h4OW9wfKiKEI66h9b+lKEnT4U58UJEMpJuTGV19JAv8APlSY9Vf3E+Hf0nfuyw4dEHhmB+4hkHbNnhQH6M31qokGtP/LvLcbYQszohkjszOxUZS6soFr63QdOhpJx2CaNYy33wW2II81rG/yPwNWqiI9RGcpxXZl3yYmbF4Uf8WL8GB/Kv0FWCezyK+Nw374P0DH8q23jeKeLDyyRrmZELAam9hfQDc26Vth2TPB8R3yJFRzlxwxR5FIzNv6D+d/kNMwNZTx3muPCCx+0mbXJfa/3pD0+G/pbb0545qfDrZmz4hrhSdbWNmkYajQ6AfsjotZQ8jMxZiWLEkk6kk7kmp0a3b4OfzPKjpjz3Zb8b5sxOKyh2CBb6JmW+1r6m9rG3bMaojCa9r1Yf/j2J8NZfBfw2AZXt5SGNgb9idK2So5m7Kjwq6EdMR5D4he36M9wSN03F7/e9DVDepIPfh+LkhkEkTFGHUfSxGxFuhpw4DzvdguK8p6SqNP7aDS37S/MGkkGu71WUVLkvGcoO0zb8FgYpwseJJCalJEI8t195TYgjKAQeykfcUFjwPsrwQD5ZJ2VyQwzKF8r6gAILDMttKxvkjmvwWEEzfZMfIx/3L3BDD9jMASPnW9cjeIuHKSW8kjZbW91vOB30LEXPY9LGqRjTpm0sra1RdHyLkHCRxlIUMZP37l2+ea9weo6iqDjuJgUJFPFGksUyEqqWSeMj3hYWsToVJ3UitDpb504Or4SZ9WdFMi3ZrAp5tFvbYH61Mo0tiqyOT9bbI/JnAYFeTFxRGITDKiHNmCBySxzaqXNvKNAFW29NlZVybzJP+kRp9mwbyZEjUOAL7uNSAFvqeo31rVamDTRTJBwe4UUUVczPHFn7N/3W/gaX+Q0tBJ/zf4RQj8ql828X8DDta2dwVUG5H7R07D8SKpOUOJyRgq8f2buT4gvZGyoMrantVG/UaJekdqKAaKuZhRRRQBRRRQBVdzBKFw7k7eUfVgKsaq+YifBsLZi6Zb3sWDAjb1FQ+CVyYXzfd8R4hIvIqSEDYGRfEsPhmtVRCKsOYJnMhVhfLl1ALNa2gJF9r2+Q7VEwLDxEufvLcddxXFJbH13R5YaUrV0NPGpj+jygi1pSvyLF/zpRkpx5kmV48QU2E8I+sGp09RSdJUPknw9/ov8svcBxFf0dtXzRIGADZbtnyDL8pBcelL2KxbMEVv92Co76sWN79bm3wFT+GSgZiToChJ3/wB4h267VXY2XNK5ve7HXv61ZIz0qM5JDn7MbfpsBP3VLH0uMg+rOo+daPz1xp4YwoJjRvM0vTIt/EXcFWtYjvr2IrLeRcQVxcSoVvL4URvfQeIshsRsfIKevbNxtsPg1Ce9IxQX1AuDc26nLm301NbY16WeH1j/AFbME5i4n+k4qWW5ys3kB3CDRR8hUDLXoI66yVujgZ45a78Z7WzNbtc2+m1d5KPDoQeeY9zXOWpAiroRUBHy19CVI8KvoioDwy1tHsl46ZZFYgrkjGHfUkNlAKMSd7C/qLetZAsNOXsv4u+Hx8S3OSRgGHS+1/kub+RVWWR+ja+MoIsdQaBX2rFRB4kz/wC0mMaANE2Gy6HVSsgYAAdQ+19k9KfhSyYAeJseywkjuQmIsf4fSmaqRXJpkfH4QUUVXcalbII4zaSW6qbXyi3mYj0H8RVmUQv8dlMt3GzeIqf8qFHd2/tOFX6VY8rYcHDOragyOD+A/KqfiGNaISiZRljgOFRowSgeQZtQdRcCP8atOWOLQiJlzi+d2trsW0O3wrNcmjui2wMpU+G+6+6f1l/n+dKnVVY7FxMt1ezLqpsfptUzh+NEqBh8COxG9aJ9ijXck0UUVJUKKKKAKruLi5gH/HQ/QMfyqxqvmHiTR5domLMembKyhfUjNeoZKI3FOTsFiTebDxux3a2Vj/aWx/Gq3DezTBRyK8fjJlIOXxZGQ26FWJuPSmuilIWzPJ+ALJjsTDfKryxMGyoxB/Ry2zAjfTbSpQ9mYBv4qN+9Al/qDVlJFl4gW7vH/wBIrTPVFFPk0c5KqZnnGORB4kKAxDxCU/qwPcVpLmxF/dt6HWqrGeyExqZGnVgpDOBCL5b+Y6vqQLn1tWg8Uv8ApWE7Zpb/APpNVsRTQi6z5I8MVeHcp4fCIJSzSCIGQbBSbE5so0La3Hras/8AbLjGnhwjlGQGxKm9rsrnQkC+ltfWtSihVYZopBmijJAB2MZUOFPwvl+AFZr7UZXxPD4sTbKn6RlAuSMoDR5h6FgTbtbvTjgpu7bMk8Kjw6m+FXzwatZWiIIq6ENSxFXXhUIoiCKuvCqV4VfRFUE0RhFXQhqSI66EdBRHWGrflaAHG4cXtdyAToL+G9rnpraoYSmP2f8ACfH4jFvaL7Rvn5VF+m7H+zQGycF4tI88iSEWdEnhynMvhkBSA4UBhmF+/n+FXc06opZiFUC5JIAA7knalWPmCWGWeOVXmcOFiVQLsGu6bDQZTYn/AIZrxwHCHx58THNcIxAwi5lSNgdDJfV20+Hy0DUTp334PmE4/A/EHkV7qVjUGza2WYX22uwF9qco5AwBBuD1pWjwqDibKEULljIAAA9yToP3V+gqwx00eHa6yKhP+7Jvm/dUa3qIuhJJtUXdVfD28R3nPu6pH+4p8zf2m/ACqDj/ADk3gOsUbqzBk8W62jYi1xbci/W2vwqiwfHMaYEiUgqAkA8qgyFvILtsDrc2toDRzVhQdF7NwWKTCyYiRmkdgZB5vKjbCyrYZtADerrlvBoIVfKMzZrmwva5Fr9tBS1jeSmSJ5JJjdT4mVLhWIYMMwFltfplpt4AP6NH8D/E0itxLgn+GOwqvxamJ/EHunRwPwb+fzqyrl0BBB1B0NXZRM+owIuNQa+1W4AmOQwnUWzIfTqD/PerKiYaoKKK+OdO9SQQ5ZTIxRDYLo79v2V9e56fGpUUQUAAWA2pb5DxuKkimOKiMTeMxUFSlwwBOhNyAxIvsaZ6hEsK85p1QXY2/np3rwxGOAOVRmfsOnxNcw4Ek5pSGPboKWKFjiXH7zKyxPZXQ3IAzAMoa3fQmm7C4lXUMpuCL/8An1qt4soEiH9qK/bSSvLBh2DTx2VSTkWw80Y6n4m5t2NUVpl3uiVxFf6Rhj+3IL+pibT8D9Ks6WxxyLEx4eWM3y4hAR1BYNH8wc++xBpjvV0UZnuO4HLglxjeN4z46ZSi5SuUlmsL5jfV1GltBVvzTwuP9AGFaNmTIiA5Qy3Ww11uD96up8QuJ4hEo1WG79bZl6+lnIGvVaaStVqy90kfl7E4BonaNt0JW/RgNmHoa8/DrWfaTyVm+3hXzdQN2Ha3Vh07i4/VrLitQCPkoy17Fa5yUsHGWvoWuslfctAfAtfQtdZa7AoDjLTlyy0uCwxmRU8WYN4ecsIwbLlGawTMVJIBYXJA2F6r+UOV2xkwuPslPmvs5H3f3R949tNzpu2DwgjQKuw/E9TRKyLoTWwb4YYTEsCsj2XEDNmOd/MASd/vp/aFX/HMI5US4a/jaC6lRmQ73zaMBuPwqTzBgfGw0iAXYrdf3lsy29bgVG5ZxUjwgSLbJ5d9bgDylemW9tewqa7E33EIz4qRnu7Cc5QGN0IAEmhsARvb51Yjkmcx2CKS4BZmYX72AKm2w1Ovwp0wCxtNOwys6uIyRYlbRxnKTuPevb1qyqqx+5LyewjYXlzExrlEKWO5DXJ+OZrfhUXhnNMs85hCZHglMaI3hgl1Vg1gSASLNsTprWh0lcM5dl/21iMU8KrFkCxschLPljGcAag6OCTY2PrVtFcFdd8nPMBx7KinMFLWYKqnMulwxQsQPpV/yuJBBaRStmYLfcpuDY7akj5VcWoqVGnZDlaoKKKKsVEbm/g2O/2jhMVhQZI48qSRhwumZsxysQpBRyL76U8V9ooAooqNNjLHKozN26D4mgPaWUKLk2FV800sl8ikL30BNSI8Hc5pDmPboPlUuo5J4K2ESILLEP72p+Jrv9Im/wD1j+9U+ilCxd4nh8RMCDGAD5bAjQb3Jza39LVYYfFyBVBgK6DQEaegFqsqKiidXYVZ4MLhYwuVMOpcuokfKpe4bTOdDfWwq8wXEc9w6lGHQ7HS91PUf61zxfgGHxSquIiWQKcy5r6Hbp0PbY1Xc5498Phg8cJlOdVsAxyrrc2XW1hb0JFKoXexL4HEGzzEC8jGx6hBoBfsSL/SraqrheLKRxrIpS6rlv0uAcrHuL2v6fM2tSiHyec0IdSrC4O4rNOdvZ6SWlh0JuSbaMe7gbN+0Br1FzetPr4RRqwnR+ZsVh2jbLIpRvXY/Bho3yNcBa33jnJ0GIHuqtz5tLgjX7p03tSVjfYvb+okA9Llf4hh+FUpl7Rm+WvuWnZ/ZFjL6OpHqU/7RUrD+xyYn7SWw9GH/wBVH8aigZ+NwBqxNgo1YnsFGpPpTVyzyLNiWBkUom+XZj+8R/Vj/wB3oN6f+C+zODDkMpGa4zEA6gXuMxOa5B3v8qb4MOqABQAB0FWSZFohcF4LHhowqACwA0FgAOgHQf8AmrGiirlAqqhXw8Uw+7Mucds6+99RrVrSvz3hcU0UT4MMZUkBsMp0IOtm0tcC/oahkomcscHlgOKaUqTPiZJlykmyMFCg3AsbLtV5XlhmYopcAMQCwBuA1tQD1F69akgKKKKAKKKKAKKKKAKKKKAS+Oc/hcVHhcMnjOzhHINgCdMqnYsNydhYjvZvggCjT69TUWHgOHSUzLDGspv5wqhtd9R1NT6gkKKKKkgKKKKAKKKKAKKKKA4mhDCxFxS8vNEUGMGDkLAsAUciy+b3UudybGx2vpTJS9zPyXBjWRpC6slxdCoJUm+U3B67Hpc1DJGGiuIYsqhQSbAC5JYmwtqTqT6mu6kgKKKKAKKKKAKKKKAKKKKAKKKKAKKKKAKKKKAKKKKAKKKKAKKK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60" name="Picture 4" descr="http://1.bp.blogspot.com/-i9vBwBELgFk/TViHvHFuskI/AAAAAAAAAaw/VkUiEu2PiOs/s1600/bat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628800"/>
            <a:ext cx="4392488" cy="3142014"/>
          </a:xfrm>
          <a:prstGeom prst="rect">
            <a:avLst/>
          </a:prstGeom>
          <a:noFill/>
        </p:spPr>
      </p:pic>
      <p:pic>
        <p:nvPicPr>
          <p:cNvPr id="6" name="Picture 8" descr="https://encrypted-tbn1.gstatic.com/images?q=tbn:ANd9GcT8s6uDH2UYwA1vk2GmbDZoLvWCFiGUjqCnjisWH9knnz5yRldW"/>
          <p:cNvPicPr>
            <a:picLocks noChangeAspect="1" noChangeArrowheads="1"/>
          </p:cNvPicPr>
          <p:nvPr/>
        </p:nvPicPr>
        <p:blipFill>
          <a:blip r:embed="rId5" cstate="print"/>
          <a:srcRect b="29214"/>
          <a:stretch>
            <a:fillRect/>
          </a:stretch>
        </p:blipFill>
        <p:spPr bwMode="auto">
          <a:xfrm>
            <a:off x="7164288" y="188640"/>
            <a:ext cx="1800225" cy="1800200"/>
          </a:xfrm>
          <a:prstGeom prst="rect">
            <a:avLst/>
          </a:prstGeom>
          <a:noFill/>
        </p:spPr>
      </p:pic>
      <p:sp>
        <p:nvSpPr>
          <p:cNvPr id="7" name="6 CuadroTexto">
            <a:hlinkClick r:id="rId6" action="ppaction://hlinksldjump"/>
          </p:cNvPr>
          <p:cNvSpPr txBox="1"/>
          <p:nvPr/>
        </p:nvSpPr>
        <p:spPr>
          <a:xfrm>
            <a:off x="4644008" y="6309320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¿Quieres escuchar otro? 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9" name="Picture 8" descr="http://www.imagenestop.com/items/gif-flechas-61377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2537" y="6054371"/>
            <a:ext cx="1481463" cy="803629"/>
          </a:xfrm>
          <a:prstGeom prst="rect">
            <a:avLst/>
          </a:prstGeom>
          <a:noFill/>
        </p:spPr>
      </p:pic>
      <p:pic>
        <p:nvPicPr>
          <p:cNvPr id="8" name="bateri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-1116632" y="2924944"/>
            <a:ext cx="304800" cy="304800"/>
          </a:xfrm>
          <a:prstGeom prst="rect">
            <a:avLst/>
          </a:prstGeom>
        </p:spPr>
      </p:pic>
      <p:pic>
        <p:nvPicPr>
          <p:cNvPr id="10" name="bateria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774035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RoXycDvzkgH6ViYUTytqUtmb9nbgsUJJQxCs_rgNeCaEaSiTk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68760"/>
            <a:ext cx="4248473" cy="4248475"/>
          </a:xfrm>
          <a:prstGeom prst="rect">
            <a:avLst/>
          </a:prstGeom>
          <a:noFill/>
        </p:spPr>
      </p:pic>
      <p:pic>
        <p:nvPicPr>
          <p:cNvPr id="4" name="Picture 8" descr="https://encrypted-tbn1.gstatic.com/images?q=tbn:ANd9GcT8s6uDH2UYwA1vk2GmbDZoLvWCFiGUjqCnjisWH9knnz5yRldW"/>
          <p:cNvPicPr>
            <a:picLocks noChangeAspect="1" noChangeArrowheads="1"/>
          </p:cNvPicPr>
          <p:nvPr/>
        </p:nvPicPr>
        <p:blipFill>
          <a:blip r:embed="rId4" cstate="print"/>
          <a:srcRect b="29214"/>
          <a:stretch>
            <a:fillRect/>
          </a:stretch>
        </p:blipFill>
        <p:spPr bwMode="auto">
          <a:xfrm>
            <a:off x="7164288" y="188640"/>
            <a:ext cx="1800225" cy="1800200"/>
          </a:xfrm>
          <a:prstGeom prst="rect">
            <a:avLst/>
          </a:prstGeom>
          <a:noFill/>
        </p:spPr>
      </p:pic>
      <p:sp>
        <p:nvSpPr>
          <p:cNvPr id="5" name="4 CuadroTexto">
            <a:hlinkClick r:id="rId5" action="ppaction://hlinksldjump"/>
          </p:cNvPr>
          <p:cNvSpPr txBox="1"/>
          <p:nvPr/>
        </p:nvSpPr>
        <p:spPr>
          <a:xfrm>
            <a:off x="4644008" y="6309320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¿Quieres escuchar otro? 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7" name="Picture 8" descr="http://www.imagenestop.com/items/gif-flechas-61377.jpg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537" y="6054371"/>
            <a:ext cx="1481463" cy="803629"/>
          </a:xfrm>
          <a:prstGeom prst="rect">
            <a:avLst/>
          </a:prstGeom>
          <a:noFill/>
        </p:spPr>
      </p:pic>
      <p:pic>
        <p:nvPicPr>
          <p:cNvPr id="8" name="guitarr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74035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MREBMTEhIVExQVGBgaFxgUGBUYHxIUGBgWGhYYExoZHSceFxojGhgZIC8hIykpLS4tGB4xNTAvNSkrLCoBCQoKDgwOGg8PGi8kHyQ1LCo0MCwtLCw1KSwsLCwpKjQ0NCwsLCwsLywpLCwsLCosLCwsLCwsLzQsKiwvKSw0LP/AABEIAMYA/wMBIgACEQEDEQH/xAAcAAEAAwEBAQEBAAAAAAAAAAAABAUGAwcCAQj/xAA+EAACAgEDAgQEBAMECQUAAAABAgARAwQSIQUxEyJBUQYyYXEjQlKBFJGhM3LR8AckQ1NigqKxwRY0Y5Lx/8QAGgEBAAMBAQEAAAAAAAAAAAAAAAIDBAUBBv/EACgRAQACAgIBBAEDBQAAAAAAAAABAgMREiExBBNBYVEiofAUMkJxsf/aAAwDAQACEQMRAD8A9xiIgIiICIiAiJxzapV47n2Hf9/YfUzyZiO5exG3aJU/+ocZFbvPV7FV8jj+8iAlR9TxKnqHVHazi/jSQL2+EyA+wQnFRP0MpnPSI2lFJlrIme0vVstttvIFUMUyBUyAWQwAHqKu+xuhLzTahciB1Ng9pOmSt/Dy1Zh1iIliJERAREQEREBERAREQEREBERAREQEREBERARM31T42TGXXFjOU42KOzMmHFjcAEq2TIRZAI4QNMH8X/HWvxJgy4tTjGPOH2nDiBW1YClfKCX4J5oDg0JTbNSJ18pxSZewSHrOr4cXz5FB9FHLH+6otifsJ4H0j401H8VjfVarM+OyrbsjBQHBXcVWl4JHpPXOj9MyeY/w6gNVHJwB7jYOW9xYHrK7ZrcuNap+1HHcylv8RPmtdPgYjkbnJWvsq8j7MyGUnSNA/wDDL4+p2qSzEMzMSd59LriuzHIOO01i9MY/Plav04wMY/pbf1nTR9Iw4lCpjUAe/J73yWsnn6yM4smT+6f5/Pt5yiPDOJp9O/bFl1dfr3Ml/ReMY/ZRJR0xQf8AslVfbGQCPtsmlqIj0lfz/wAee4zilMw8u4svI3f2mOv0t3db7jv+9Tp0XWrixKXsJkYlWPZD2pv09u59+Z+fEGTa6sqEeGNxycgetJfqPU9+BXcym1DNiwb0YqlD+IUCzhI8w1CqByQSpYG7Ue8z2mcWTrzC2I5VavQ9XTLkyIv5Ko/rHqV9eDx/L3k6UHRcwwsy5mxW9Mj41KJkUgcLbtzdng832l8rAiwbH0m/FflXue1Fo1PT9iIlqJERAREQEREBERAREQEREBERAREQBM80+M/9LuPFuw6Jkd+Q2duceM+oxgf2z/byj1J7T0LqXTseoxPhygtjyCmALLuX1FqQQD9DK3pXwVodNXg6XEpH5iu5v/s9t/WRtufCUa+XlHRcp1Gh1uLJjy5GcjOmfKjbWzLt3BiBQvaO36j7SVk6NqMvTMGn1CKu/PjbTNjKsUXLfDLYscvXm9RzxPYdVo1yJsYWp7gGtw9jXpOwQAAAcDt9PtM39PMz5We5H4ZX4X/0b6TQ7XC+NmH+1y0SD/8AGvy4/wBufcmauImqI0qmZnyRET14REQI2v0viIV59xXqR2uZnRdOyYHfKpJs+fCaN4+eVNW7izdk3xXpeuAlf1fTNt34ztdb5sDgA8mwb/wJ+kzZ8UW/V8wtpbXTJ/xeDBlxYvEDYifE0wNjwVZWV8R2qfICbUcVe26Alh0f4hXBlbDmtAWFM22hkaztNHseabsSCO5F1mq0HiYWyqFphVgKDSAkeYAlAWJLdye4El9E4Ax58aeKKAORRuC0Gs1wX5vy0O1dqnNpe1b7aZrE1bWJR9D6wrM+LcSysTyb8hPlZfUr6fQ/QiXk6+LJGSu4Y7Vms6kiIliJERAREQEREBERAREQEREBERAREQEREBERAREQEREBERAouq9PzeJeEgK5XcCARYPJa7qxxYHax+moWs6XwMfyvjIbC1A0Re1ee4qwLPYlZqpT/FOoGLTtm27ihXgEAkM6rQJ7Hmx9QJjzYI1NoXUvO4hntQpZvFxqfExMVO4Mg3MBZPm+Qggmyfr6Tv0n4kzIgTKBlfmmvapC0PLQvnv5hfI+0/NVpbAzYQPFUEsCOM+Nq3Frrkir54IHpM7qdLtyac4iVwZnHLKC2EqVLbneyjm+COOObJs86LWpP6ZadRaO3p2k1a5FtT9x7Gr5/Yg/vO8xnSNSy5S3AZUopfOQK1WF9NqkA/YTW6fWJk+Vga7j1H3E6uDN7le/LJenGXaIiaFZERAREQEREBERAREQEREBERAREQEREBERAREQEREBIfVunrnwviYWGH/Ygj+okyJ5MbjUvYnXbxrQ/Gn8LrX02oOPFgVvCQbywxMnG5iTbIwO1x+XjtRk/V9U0+FifGw5NPlFZURsR2PfDAWSwH1uwb9xPROu/D+HV49mbEmSrKFxexiKsf8AkevrM/kxBF8FtwrapVmY7l7qFYkk/wDCfcAHg1OX6jFFNNWO/JndL1PAjBdRqsBPn8HJhdN3e03eYUSCOAK4AJqWfQ+pbsiJhyK3hB2Uim3KP7RCwPmayDQ7WD6iQ9To624ma03A6dyDePNdWwJ4RzYscg2PQz5BB1CvqS+F0Ba0Y7iu7zojAAc7RuYbR5Wo0DM9LRuNLbRuHo2n6jjc7Vaz+/sCa96sdpJnnmu65kxjxcS8g+Lk3FEXDiG1doOQ7ny7QL45s+tCXvw98Wtq9QyDGFxhSQ3mvcpUG7FAG+O/YzqY88W6lktjmO4aaJH1+sXDjfI10os13P0Ex2m+KGzL4jk3Z/CUlRio8K5HmY7QDZ4N8CTy5q4/KNKTZtMupRfmZR9yJxbquIfm/kGP/YSh6BhHhL4rM5VVBPPnIUAs3Nkki+Se/efXUOuKmUYMWnZshF7jjbw09hkftdWav255AOSfWT8aWe1rpdjq+L9X/S3+E66bX48nyOrV3CkEj7juJlOohxp92Xwy3YnSnbs72wL2BX/FxPMNE2c6oPqcuRWI/DbIfNkUHylNlhQB+n1MU9ZMz3pL2Nx0/oGJQ/CGuy5MTDIxfY1Kx7sK9T+Yj3/nL6b6Wi0bhntHGdEREk8IiICIiAiIgIiICIiAiIgIiICIiAlF8S6AMcThd2QOABttXFHy5PYd6I5Br7i9iQyUi9dJVtxnbAZM+7THcq5gyksORu2kB69Qw4DKa52mU2owtlVce4+IAuTEzCjq8KgnwsnqHW1tfUC+xmp+IehZEcZsHmYuW8+RkAJ/IqpjNgixZNk13mfzEPgDsSilrVsTMx0uW+GQlQa5PFerKeDxxsuOaW1LdS8T4V/Vtd/ED8Dw2ct5l3K3hMCGbdu8rLfG6iK78GXPSOpjK2dSQMpVhu8yDM4pt42kELvtbBuiO3AlTq8JDpnVUTImRTq1SgMiX8548yMBuFGrPIMipjbFnR8bcbh4TVYy4y2xj5uD5eCvsfqNtUW1OlnHcPUOn4xqdGFysHGRSG22tcngfmUr297HvMx1T4SbSq+cZTkTGC7bkttqjvS0rkAXxtuvrLHp3UFw53CW2Nj5+Ozdtyd77c/t68DUOq5EINMrCvoVI/wnTrFPUU428x0xzNsU7jxLzrHqXZr/AIgebhdy6gFLUGse3yAVzRv7zjg6Oo27TuHO5rysXJvuX449pH0qnExwNZODIyWPttW/7yFCP/2afABSuB83lb6n8p/8fuPacaadzE/HXy28tdwqMfSmA2jLmo0duzGorniyeftRk7oXRsWozv4qljjCkFm3Ek7lsUAF4X8oB+smOtiVvT9WcGtRzwjfht9A3Yn/AJq/rLvTxSMkbhC9rTWdN5hwqihVAVR2A4qfcRPoXNIiICIiAiIgIiICIiAiIgIiICIiAiIgIiIHzkxhgQRYMxXWNKmlyOEVSj8sAygoWPZhYIQ8kH0YV2JrbyFr+kY8yuGRTvXaSR3X2/z9Jn9Ri9yvXlbjvxnvww2pwtvVlpnAOwkgDKjHzIxqvT1BHryCaos649PeVFcJkcLjUsT4ORtwZWU8hwUPmN1RIPatRl6Flw4qzebGSeRX4XNIWruTdE83Xbkyr1mAF2DqCGrxE771UCsyDv4iD7ll4PKzjXpNerQ3VtE+ErS/FQ0ythy4t6AEbMagNvBABu6ILcEk2DRs2at+l/EgxKfEB2iiyhldsAJ+Zgpvb7juCDxRmH634gKEjK7kgY8iBSucEeTbRtWofXvV33kanUm1zodj4+4FsuQMDtB3UGJUAEi7HN9pOma9dfmC2Ks7+0/4m1eF9X4uF9yZFXxPKwFjgMpK+ZStCxf5feXXScodShq+Rwbo/lIN88Uf3/aVvSei6TU4nQKcb5SDjc2Tp3Xz+EL4VbtgBQYE+04dJ1OTG7YsgHi4jTjm6Hqv6hRUj6H6TzLvfu/E/tJGtcPmGkV7AP8AkHsR/OVXVdNd/Uf5/wAZPy5fmI2i0LKW+UMPmDkdhRB/nIa6vxCUdGQgAhiKViQDSm+Dz8poyqXkNN8M9V8fANx/ETyv/eHZvswo/wA5bTz7p/UDpc4yH5G8uT+76N/yn+lz0BWsWORO56fL7lPtiy042fsRE0KiIiAiIgIiICIiAiIgIiICIiAiIgIiICIiBSfF+d00uQoFradxPoKoVzwbrnmvb1GMwF8iAWyupJxOVIoijs55PdfS+R7ienTE9e6cMeVwigb1JpqXcQDtbG/O1lah68GiOxnP9Xj3+vf004b/AOLJdWDtgyeHw3lR0v8AsWJo4sfYrhcmzRHy7e3e00LpqdHh2bdpCmwAGx50QK+JweAd63Z9P2M458zk7nVbKBcmM0d+Lb+JjPJG4/Pfft6qRK74g6Z4OjJ0dYytuShbc+NFcqjV8xBoEnnirnMmOUcWvx2m6TFtG/ELZUPjoM5ZshU2Wx7jYYUzKFPlNgm/LJPVtauqXHlxm9WgFMgJGowVW7KO2Mgtzu7HcOx446nwsmPSrYUnHifT5FbbYKoQA45BvcOO9HjixG6KmRHVlJxbRuyWFHhZtzAtjF+ZCgAIPdbYkUCbK33uJj6k14la6Dpj6r8HN4iY+GdGUAlR3VXUDhjXmHdSeZa9T6YE2riyFGd/IoJG5j3BqiaFm/YTkdTtdsrArjqsmNtv+rZzRVkP+6yehHF17mvrQYfFYZnBUj+zpnsIe+6zXm9q7Ty1OHSHKZ7RnxpkvGSvjoBvC1TWCQSPZgLBPP1PaWPwZ8Q2f4VzZQUpvkVz4bDvYWqPsK9JD1ug02AZMhdcLZRs8Q0p3V5ee9/aQtf0tk2Zla8g2bsgobyvy5LBPvR5/wDMsxZZx33CNqxaNS9JiV/ROqjUYg3Zhw6/pcDn9j3H0MsJ262i0bhhmNTqSIievCIiAiIgIiICIiAiIgIiICIiAiIgIiICROp9Lx6hNmRVajuXcqttYAgGmFHgkfYmS4nkxvqR5x1T4ZxpmdvAwkDHsZMYx2XsvjZbW0KjgXRINc1IvTtKhAUImLIxCsURFG4gsvNDhyoFciyPQLNn8R6NcYyas5fD8PGd+6tpVLbniwft9JkNRptmMNjIfE53hgPn3ksAQLpbZgF/Ke3LCuNnxTS303Y7xaPtG6L0lsCDwHTNhBZsaZBfgMTZTGe4VjYo/KaqctJ1521J/hwHXY4yI2RR4lte1KunBvivexXB0Gi1SZEGRfKOzAiuOPf0+vqDMp0XpqYMuXTMG3oUzYuQDmVBkxZ1X0sFgxU+jfS5RW1u7RPa3rxKRp+qHA4YlcqMlZFKuFWwfwSrWzLtA/VXlb3E+V1mdCTpsrvpiLXxCu7ERX4ZLg2QGBBFhgO9hpw+IdlhvEAQller4sqBdcg1wfsL70ZGmfEWOFciviXcpIU5RkXgscYerK9z3BokDsJPczV7qIlI0/T9z6bJnZ8+rcBlDEBNMtWG2qPmqiVBAJMu+qaMoFOLzOjM5UnYMvi8OCx8tkj8x9bu6M6afBzvYgsb2ul+bGT5GDA+YFaN9ufpHU9E2fE2LxXAcEX5bX6qSOD7HuJCfPaDng1TaTKXQbhXmW/nS/Q9ty+/1+vG20mqXKiuh3KwsH/PY/SYbRoGwIKbiwN3d643fSzzLP4Z15xZPAb5HNp/wv3YfZu/3+82ekz6nhPhVmpuNw1kRE6rGREQEREBERAREQEREBERAREQEREBERAREQIXWej4tXgfBmBbG9bgCVPBDCipscgTP/EXw94eH/V/w0AUFQAQu3s1Nwb4u75AJsXNbPxlBBBFg9wfUfWV5McZK6lOt5rO3lfTuthfGTIrNk/MhIJZQdodSa34yCBfcHggSQ/QXyndqMYTYwbHkRimRGXhWHJIAHF2CQBfFy6z/Drpq08NARuJDuGIQMD+wIoDvZO3tyZVdV12XxMmHJj3lSRSUBwFax33NTCh3Nkcc1yL4uETMxP4ba25dQzmhxZG1749UFesWRkpR/ssmNQz7eWBDF+e1g8ekbqWnVXL4MnlW7CknaQQFK8E1fZu4217Vaar4b1Y8LPh8MZdOr7EYEnMhUq+Mizwy/q9T6cV+486/wAOM1MFavFx5LVkFcoDkA3Hce573xzKL9REwurPc7Wug6PlXHvfI2mbMo8NgA2NchINutlUXJ7UKLE3cjafrOpxZnxagKHxUT2ANnjlRRsHgcXY9iJbfCOuyazFk0uRScSoAMgUL4dAKuM3e56G4/Qj3oUPUcL6bVYFy5D85JQEFRzjA3UfMD5u/O0Ank8aMmOOETXx+f5+yqtv1TErnCMxelCY0VV/D284iRuKZG+UNzyqjj1M66zG391hypHuOxH1Bliul2ChV8E8cMxHLce/ficdSPLzM09ES1HS9Z4uHHk9WUE/Q+o/nclSo+FT/qqfRnH/AFtLefQY7cqRLBaNTMEREmiREQEREBERAREQEREBERAREQEREBERAREQEwnxF0P+HyLqFXdTWCODRJYh6FseWok+vNmbuZj496kEwLjUM2XIw8NE32+whmJCCyB3/lM/qKRak7+FuKZi3TAa7pfUtTlZn1S4NOGDY2VgqsthsZCobcgEXvPcGafMBkdQSXVCCoIYfiURuN/NVmva/U0RU4H8YFsKsNpYU+0NjYAEih8qtyePlI54MndP6ixxcqpb1JsbR2AYKCd1g+gnHvbbbFdOGo6dq8LH+EZwGo7cZHI7cjggjtYviu0otL013d8mp8zJuGNGXyNk9Vc883379uSJd9Z1WdvDQMMC+JjY5BnXHeOx4igPtckDmh3r1upPwdYxb2Zsil3YhQp37Us7FQJZ7cnjkkmeRPWiZnzpyTrrNmGJcT4RV3abMgH+5UgkXV0Kod+Z31WroEse0g9Ux+P/AGuM48asOLUvkY2BRB8i139T+0uug9BbLl8TICMKMdgN/isDw3P5R9e8VpOS3GryZisblo+g6U49NjU8GrP95vMf6mWERO/WvGIiHPmdzsiIknhERAREQEREBERAREQEREBERAREQEREBERASL1HpeLOoXKm4A2DZVkb9SMpDIfqCDJUR5PDzrq/wvm0WRs2FsuXE1nIWZsjAAc+IB5m9ayL5gCQbErNSXwZVNF1J+ZeQ2KjWQgEdmKLfykFTc9YlEnwZpxqDnIc9qxs141IIIKp9CAQt7QeQAeZgyekiZ3Vppn1HbOafpefMFypi3CiFO5VBHKtQJDUR2JA4A95+vgKMyuoqtoDAAgdq+1ccWPYzfAQRE+irrqXnvz8wwnw/wDDmTIqjMxyBXLeIQBfJIAoAEi6/bn2m6x4wqhRwAAB9hPqJow4Yxf7V3vNyIiXqyIiAiIgIiICIiAiIgIiICIiAiIgIiICIiAiIgIiICIiAiIgIiICRNb1JcRAYE3favSvcxEjadQnjrFra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2532" name="Picture 4" descr="http://web.uchile.cl/facultades/artes/mcdp/historia/saxofon.gif"/>
          <p:cNvPicPr>
            <a:picLocks noChangeAspect="1" noChangeArrowheads="1"/>
          </p:cNvPicPr>
          <p:nvPr/>
        </p:nvPicPr>
        <p:blipFill>
          <a:blip r:embed="rId3" cstate="print"/>
          <a:srcRect b="2500"/>
          <a:stretch>
            <a:fillRect/>
          </a:stretch>
        </p:blipFill>
        <p:spPr bwMode="auto">
          <a:xfrm>
            <a:off x="1259632" y="1196752"/>
            <a:ext cx="5524494" cy="4176464"/>
          </a:xfrm>
          <a:prstGeom prst="rect">
            <a:avLst/>
          </a:prstGeom>
          <a:noFill/>
        </p:spPr>
      </p:pic>
      <p:pic>
        <p:nvPicPr>
          <p:cNvPr id="5" name="Picture 8" descr="https://encrypted-tbn1.gstatic.com/images?q=tbn:ANd9GcT8s6uDH2UYwA1vk2GmbDZoLvWCFiGUjqCnjisWH9knnz5yRldW"/>
          <p:cNvPicPr>
            <a:picLocks noChangeAspect="1" noChangeArrowheads="1"/>
          </p:cNvPicPr>
          <p:nvPr/>
        </p:nvPicPr>
        <p:blipFill>
          <a:blip r:embed="rId4" cstate="print"/>
          <a:srcRect b="29214"/>
          <a:stretch>
            <a:fillRect/>
          </a:stretch>
        </p:blipFill>
        <p:spPr bwMode="auto">
          <a:xfrm>
            <a:off x="7164288" y="188640"/>
            <a:ext cx="1800225" cy="1800200"/>
          </a:xfrm>
          <a:prstGeom prst="rect">
            <a:avLst/>
          </a:prstGeom>
          <a:noFill/>
        </p:spPr>
      </p:pic>
      <p:sp>
        <p:nvSpPr>
          <p:cNvPr id="6" name="5 CuadroTexto">
            <a:hlinkClick r:id="rId5" action="ppaction://hlinksldjump"/>
          </p:cNvPr>
          <p:cNvSpPr txBox="1"/>
          <p:nvPr/>
        </p:nvSpPr>
        <p:spPr>
          <a:xfrm>
            <a:off x="4644008" y="6309320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¿Quieres escuchar otro? 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8" name="Picture 8" descr="http://www.imagenestop.com/items/gif-flechas-61377.jpg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537" y="6054371"/>
            <a:ext cx="1481463" cy="803629"/>
          </a:xfrm>
          <a:prstGeom prst="rect">
            <a:avLst/>
          </a:prstGeom>
          <a:noFill/>
        </p:spPr>
      </p:pic>
      <p:pic>
        <p:nvPicPr>
          <p:cNvPr id="10" name="saxofo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74035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2.gstatic.com/images?q=tbn:ANd9GcTdaQ0jiv0thfherge5E7396Ciwkofn2vTfSnVs-DJJqznDUCYs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5256584" cy="5256584"/>
          </a:xfrm>
          <a:prstGeom prst="rect">
            <a:avLst/>
          </a:prstGeom>
          <a:noFill/>
        </p:spPr>
      </p:pic>
      <p:pic>
        <p:nvPicPr>
          <p:cNvPr id="4" name="Picture 8" descr="https://encrypted-tbn1.gstatic.com/images?q=tbn:ANd9GcT8s6uDH2UYwA1vk2GmbDZoLvWCFiGUjqCnjisWH9knnz5yRldW"/>
          <p:cNvPicPr>
            <a:picLocks noChangeAspect="1" noChangeArrowheads="1"/>
          </p:cNvPicPr>
          <p:nvPr/>
        </p:nvPicPr>
        <p:blipFill>
          <a:blip r:embed="rId4" cstate="print"/>
          <a:srcRect b="29214"/>
          <a:stretch>
            <a:fillRect/>
          </a:stretch>
        </p:blipFill>
        <p:spPr bwMode="auto">
          <a:xfrm>
            <a:off x="6660232" y="476672"/>
            <a:ext cx="1800225" cy="1800200"/>
          </a:xfrm>
          <a:prstGeom prst="rect">
            <a:avLst/>
          </a:prstGeom>
          <a:noFill/>
        </p:spPr>
      </p:pic>
      <p:sp>
        <p:nvSpPr>
          <p:cNvPr id="5" name="4 CuadroTexto">
            <a:hlinkClick r:id="rId5" action="ppaction://hlinksldjump"/>
          </p:cNvPr>
          <p:cNvSpPr txBox="1"/>
          <p:nvPr/>
        </p:nvSpPr>
        <p:spPr>
          <a:xfrm>
            <a:off x="4644008" y="6309320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¿Quieres escuchar otro? 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7" name="Picture 8" descr="http://www.imagenestop.com/items/gif-flechas-61377.jpg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537" y="6054371"/>
            <a:ext cx="1481463" cy="803629"/>
          </a:xfrm>
          <a:prstGeom prst="rect">
            <a:avLst/>
          </a:prstGeom>
          <a:noFill/>
        </p:spPr>
      </p:pic>
      <p:pic>
        <p:nvPicPr>
          <p:cNvPr id="8" name="violi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236296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56</Words>
  <Application>Microsoft Office PowerPoint</Application>
  <PresentationFormat>Presentación en pantalla (4:3)</PresentationFormat>
  <Paragraphs>23</Paragraphs>
  <Slides>13</Slides>
  <Notes>2</Notes>
  <HiddenSlides>0</HiddenSlides>
  <MMClips>13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DigifaceWide</vt:lpstr>
      <vt:lpstr>Comic Sans MS</vt:lpstr>
      <vt:lpstr>Century Gothic</vt:lpstr>
      <vt:lpstr>Carmen</vt:lpstr>
      <vt:lpstr>Tema de Office</vt:lpstr>
      <vt:lpstr>Diapositiva 1</vt:lpstr>
      <vt:lpstr>Diapositiva 2</vt:lpstr>
      <vt:lpstr>Diapositiva 3</vt:lpstr>
      <vt:lpstr>Diapositiva 4</vt:lpstr>
      <vt:lpstr>¿Qué instrumento te gustaría tocar?</vt:lpstr>
      <vt:lpstr>Diapositiva 6</vt:lpstr>
      <vt:lpstr>Diapositiva 7</vt:lpstr>
      <vt:lpstr>Diapositiva 8</vt:lpstr>
      <vt:lpstr>Diapositiva 9</vt:lpstr>
      <vt:lpstr>Diapositiva 10</vt:lpstr>
      <vt:lpstr>Diapositiva 11</vt:lpstr>
      <vt:lpstr>CREDITOS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Acer</cp:lastModifiedBy>
  <cp:revision>69</cp:revision>
  <dcterms:created xsi:type="dcterms:W3CDTF">2012-08-31T14:12:30Z</dcterms:created>
  <dcterms:modified xsi:type="dcterms:W3CDTF">2012-12-12T22:39:14Z</dcterms:modified>
</cp:coreProperties>
</file>