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172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B686D-3873-46A4-916E-E2F151B333A7}" type="datetimeFigureOut">
              <a:rPr lang="es-MX" smtClean="0"/>
              <a:pPr/>
              <a:t>12/12/2012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ADD29-43F6-4C54-A681-13F295B7A3E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974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4846-11EB-4546-9DD3-2F6C472AFB4B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3662C-763F-42DC-AE9C-CCC29E389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MORE.wav">
            <a:hlinkClick r:id="" action="ppaction://media"/>
          </p:cNvPr>
          <p:cNvPicPr>
            <a:picLocks noRot="1" noChangeAspect="1"/>
          </p:cNvPicPr>
          <p:nvPr>
            <a:wavAudioFile r:embed="rId1" name="MORE.wav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60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>
              <a:latin typeface="Batman Beat the hell Outta Me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>
              <a:latin typeface="Broken Toys" pitchFamily="2" charset="0"/>
            </a:endParaRPr>
          </a:p>
        </p:txBody>
      </p:sp>
      <p:pic>
        <p:nvPicPr>
          <p:cNvPr id="4" name="3 Imagen" descr="Sin títul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6525" y="0"/>
            <a:ext cx="9624053" cy="7218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wendy ortiz\Downloads\ninios19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53827">
            <a:off x="1986905" y="5077378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4093738"/>
            <a:ext cx="2282349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ree-power-point-templates.com/wp-content/uploads/2011/01/902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Introducción</a:t>
            </a: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free-power-point-templates.com/wp-content/uploads/2011/01/902_ex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Menú</a:t>
            </a: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785786" y="4286256"/>
            <a:ext cx="214314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Reglas</a:t>
            </a:r>
            <a:endParaRPr lang="es-ES" dirty="0"/>
          </a:p>
        </p:txBody>
      </p:sp>
      <p:sp>
        <p:nvSpPr>
          <p:cNvPr id="10" name="9 CuadroTexto">
            <a:hlinkClick r:id="rId5" action="ppaction://hlinksldjump"/>
          </p:cNvPr>
          <p:cNvSpPr txBox="1"/>
          <p:nvPr/>
        </p:nvSpPr>
        <p:spPr>
          <a:xfrm>
            <a:off x="5500694" y="4357694"/>
            <a:ext cx="221457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Normas</a:t>
            </a:r>
            <a:endParaRPr lang="es-ES" dirty="0"/>
          </a:p>
        </p:txBody>
      </p:sp>
      <p:pic>
        <p:nvPicPr>
          <p:cNvPr id="11" name="MS900069459[1].wav">
            <a:hlinkClick r:id="" action="ppaction://media"/>
          </p:cNvPr>
          <p:cNvPicPr>
            <a:picLocks noRot="1" noChangeAspect="1"/>
          </p:cNvPicPr>
          <p:nvPr>
            <a:wavAudioFile r:embed="rId1" name="MS900069459[1].wav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8 Imagen" descr="juntos_norma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1428736"/>
            <a:ext cx="3810000" cy="2609850"/>
          </a:xfrm>
          <a:prstGeom prst="rect">
            <a:avLst/>
          </a:prstGeom>
        </p:spPr>
      </p:pic>
      <p:pic>
        <p:nvPicPr>
          <p:cNvPr id="5122" name="Picture 2" descr="http://1.bp.blogspot.com/_uJ5NxrSl8Kw/TQF3hH4HpdI/AAAAAAAAAF4/zUPO_iDQvcI/s1600/regla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1214422"/>
            <a:ext cx="2061749" cy="285752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5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ee-power-point-templates.com/wp-content/uploads/2011/01/902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Reglas</a:t>
            </a: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6876256" y="5921896"/>
            <a:ext cx="1872208" cy="93610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</a:t>
            </a:r>
            <a:endParaRPr lang="es-MX" dirty="0"/>
          </a:p>
        </p:txBody>
      </p:sp>
      <p:pic>
        <p:nvPicPr>
          <p:cNvPr id="6" name="Picture 4" descr="http://www.gifss.es/animales/ardillas/ardilla-animada-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3214686"/>
            <a:ext cx="2428892" cy="2428892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357422" y="1357298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entury Gothic" pitchFamily="34" charset="0"/>
              </a:rPr>
              <a:t>Las reglas son </a:t>
            </a:r>
            <a:r>
              <a:rPr lang="es-ES" b="1" dirty="0" err="1" smtClean="0">
                <a:latin typeface="Century Gothic" pitchFamily="34" charset="0"/>
              </a:rPr>
              <a:t>imposisciones</a:t>
            </a:r>
            <a:r>
              <a:rPr lang="es-ES" b="1" dirty="0" smtClean="0">
                <a:latin typeface="Century Gothic" pitchFamily="34" charset="0"/>
              </a:rPr>
              <a:t> que se utilizan para crear una buena sociedad y que deben ser respetadas en todo lugar y en todo momento .</a:t>
            </a:r>
          </a:p>
          <a:p>
            <a:r>
              <a:rPr lang="es-ES" b="1" dirty="0" smtClean="0">
                <a:latin typeface="Century Gothic" pitchFamily="34" charset="0"/>
              </a:rPr>
              <a:t/>
            </a:r>
            <a:br>
              <a:rPr lang="es-ES" b="1" dirty="0" smtClean="0">
                <a:latin typeface="Century Gothic" pitchFamily="34" charset="0"/>
              </a:rPr>
            </a:br>
            <a:endParaRPr lang="es-ES" b="1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latin typeface="Century Gothic" pitchFamily="34" charset="0"/>
              </a:rPr>
              <a:t>La palabra regla viene de reglamentario que significa obedecer cierta característica que puede formar una buena sociedad</a:t>
            </a:r>
            <a:endParaRPr lang="es-ES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ree-power-point-templates.com/wp-content/uploads/2011/01/902_exam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Normas</a:t>
            </a: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3 Flecha izquierda">
            <a:hlinkClick r:id="rId3" action="ppaction://hlinksldjump"/>
          </p:cNvPr>
          <p:cNvSpPr/>
          <p:nvPr/>
        </p:nvSpPr>
        <p:spPr>
          <a:xfrm>
            <a:off x="6876256" y="5921896"/>
            <a:ext cx="1872208" cy="936104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REGRESAR</a:t>
            </a:r>
            <a:endParaRPr lang="es-MX" dirty="0"/>
          </a:p>
        </p:txBody>
      </p:sp>
      <p:pic>
        <p:nvPicPr>
          <p:cNvPr id="2054" name="Picture 6" descr="Ardill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64" y="3557609"/>
            <a:ext cx="2781300" cy="3086101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928794" y="1785926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 pitchFamily="34" charset="0"/>
              </a:rPr>
              <a:t>Son </a:t>
            </a:r>
            <a:r>
              <a:rPr lang="es-ES" b="1" dirty="0" smtClean="0">
                <a:latin typeface="Century Gothic" pitchFamily="34" charset="0"/>
              </a:rPr>
              <a:t>un conjunto de reglas o pautas a las que se ajustan </a:t>
            </a:r>
            <a:r>
              <a:rPr lang="es-ES" b="1" dirty="0" smtClean="0">
                <a:latin typeface="Century Gothic" pitchFamily="34" charset="0"/>
              </a:rPr>
              <a:t>las conductas o normas sociales que constituyen un orden de valores orientativos que sirve para regular y definir el desarrollo de comportamientos comunes, a los que otorga cierto grado de legitimidad y consentimiento</a:t>
            </a:r>
            <a:endParaRPr lang="es-ES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78</Words>
  <Application>Microsoft Office PowerPoint</Application>
  <PresentationFormat>Presentación en pantalla (4:3)</PresentationFormat>
  <Paragraphs>12</Paragraphs>
  <Slides>7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Introducción</vt:lpstr>
      <vt:lpstr>Menú</vt:lpstr>
      <vt:lpstr>Reglas</vt:lpstr>
      <vt:lpstr>Normas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23</cp:revision>
  <dcterms:created xsi:type="dcterms:W3CDTF">2012-09-02T14:55:05Z</dcterms:created>
  <dcterms:modified xsi:type="dcterms:W3CDTF">2012-12-12T18:35:41Z</dcterms:modified>
</cp:coreProperties>
</file>