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57" r:id="rId7"/>
    <p:sldId id="256" r:id="rId8"/>
  </p:sldIdLst>
  <p:sldSz cx="9144000" cy="6858000" type="screen4x3"/>
  <p:notesSz cx="6858000" cy="9144000"/>
  <p:embeddedFontLst>
    <p:embeddedFont>
      <p:font typeface="Kristen ITC" pitchFamily="66" charset="0"/>
      <p:regular r:id="rId9"/>
    </p:embeddedFont>
    <p:embeddedFont>
      <p:font typeface="Army Beans"/>
      <p:regular r:id="rId10"/>
    </p:embeddedFont>
    <p:embeddedFont>
      <p:font typeface="Carmen" charset="0"/>
      <p:regular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428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81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E6E9-AA50-4426-96B8-E8B07DB81F28}" type="datetimeFigureOut">
              <a:rPr lang="es-ES" smtClean="0"/>
              <a:pPr/>
              <a:t>14/12/2012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33C57-7725-492D-AB5D-827F313D1C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E6E9-AA50-4426-96B8-E8B07DB81F28}" type="datetimeFigureOut">
              <a:rPr lang="es-ES" smtClean="0"/>
              <a:pPr/>
              <a:t>14/12/2012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33C57-7725-492D-AB5D-827F313D1C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E6E9-AA50-4426-96B8-E8B07DB81F28}" type="datetimeFigureOut">
              <a:rPr lang="es-ES" smtClean="0"/>
              <a:pPr/>
              <a:t>14/12/2012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33C57-7725-492D-AB5D-827F313D1C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E6E9-AA50-4426-96B8-E8B07DB81F28}" type="datetimeFigureOut">
              <a:rPr lang="es-ES" smtClean="0"/>
              <a:pPr/>
              <a:t>14/12/2012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33C57-7725-492D-AB5D-827F313D1C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E6E9-AA50-4426-96B8-E8B07DB81F28}" type="datetimeFigureOut">
              <a:rPr lang="es-ES" smtClean="0"/>
              <a:pPr/>
              <a:t>14/12/2012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33C57-7725-492D-AB5D-827F313D1C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E6E9-AA50-4426-96B8-E8B07DB81F28}" type="datetimeFigureOut">
              <a:rPr lang="es-ES" smtClean="0"/>
              <a:pPr/>
              <a:t>14/12/2012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33C57-7725-492D-AB5D-827F313D1C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E6E9-AA50-4426-96B8-E8B07DB81F28}" type="datetimeFigureOut">
              <a:rPr lang="es-ES" smtClean="0"/>
              <a:pPr/>
              <a:t>14/12/2012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33C57-7725-492D-AB5D-827F313D1C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E6E9-AA50-4426-96B8-E8B07DB81F28}" type="datetimeFigureOut">
              <a:rPr lang="es-ES" smtClean="0"/>
              <a:pPr/>
              <a:t>14/12/2012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33C57-7725-492D-AB5D-827F313D1C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E6E9-AA50-4426-96B8-E8B07DB81F28}" type="datetimeFigureOut">
              <a:rPr lang="es-ES" smtClean="0"/>
              <a:pPr/>
              <a:t>14/12/2012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33C57-7725-492D-AB5D-827F313D1C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E6E9-AA50-4426-96B8-E8B07DB81F28}" type="datetimeFigureOut">
              <a:rPr lang="es-ES" smtClean="0"/>
              <a:pPr/>
              <a:t>14/12/2012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33C57-7725-492D-AB5D-827F313D1C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E6E9-AA50-4426-96B8-E8B07DB81F28}" type="datetimeFigureOut">
              <a:rPr lang="es-ES" smtClean="0"/>
              <a:pPr/>
              <a:t>14/12/2012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33C57-7725-492D-AB5D-827F313D1C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CE6E9-AA50-4426-96B8-E8B07DB81F28}" type="datetimeFigureOut">
              <a:rPr lang="es-ES" smtClean="0"/>
              <a:pPr/>
              <a:t>14/12/2012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33C57-7725-492D-AB5D-827F313D1C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monrut.com/Galeria/descargas/ImagenesChild_1/Child_1_04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4414" y="428628"/>
            <a:ext cx="7929586" cy="1214422"/>
          </a:xfrm>
        </p:spPr>
        <p:txBody>
          <a:bodyPr>
            <a:noAutofit/>
          </a:bodyPr>
          <a:lstStyle/>
          <a:p>
            <a:r>
              <a:rPr lang="es-MX" b="1" dirty="0" smtClean="0">
                <a:ln w="3175">
                  <a:solidFill>
                    <a:schemeClr val="tx1"/>
                  </a:solidFill>
                </a:ln>
                <a:solidFill>
                  <a:srgbClr val="DA428E"/>
                </a:solidFill>
                <a:latin typeface="Kristen ITC" pitchFamily="66" charset="0"/>
              </a:rPr>
              <a:t>Escuela Normal de Educación </a:t>
            </a:r>
            <a:br>
              <a:rPr lang="es-MX" b="1" dirty="0" smtClean="0">
                <a:ln w="3175">
                  <a:solidFill>
                    <a:schemeClr val="tx1"/>
                  </a:solidFill>
                </a:ln>
                <a:solidFill>
                  <a:srgbClr val="DA428E"/>
                </a:solidFill>
                <a:latin typeface="Kristen ITC" pitchFamily="66" charset="0"/>
              </a:rPr>
            </a:br>
            <a:r>
              <a:rPr lang="es-MX" b="1" dirty="0" smtClean="0">
                <a:ln w="3175">
                  <a:solidFill>
                    <a:schemeClr val="tx1"/>
                  </a:solidFill>
                </a:ln>
                <a:solidFill>
                  <a:srgbClr val="DA428E"/>
                </a:solidFill>
                <a:latin typeface="Kristen ITC" pitchFamily="66" charset="0"/>
              </a:rPr>
              <a:t>Preescolar</a:t>
            </a:r>
            <a:endParaRPr lang="es-ES" b="1" dirty="0">
              <a:ln w="3175">
                <a:solidFill>
                  <a:schemeClr val="tx1"/>
                </a:solidFill>
              </a:ln>
              <a:solidFill>
                <a:srgbClr val="DA428E"/>
              </a:solidFill>
              <a:latin typeface="Kristen ITC" pitchFamily="66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714488"/>
            <a:ext cx="9144000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cap="none" spc="0" dirty="0" smtClean="0">
                <a:ln w="76200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risten ITC" pitchFamily="66" charset="0"/>
              </a:rPr>
              <a:t>Ubicación </a:t>
            </a:r>
          </a:p>
          <a:p>
            <a:pPr algn="ctr"/>
            <a:r>
              <a:rPr lang="es-ES" sz="13800" b="1" cap="none" spc="0" dirty="0" smtClean="0">
                <a:ln w="76200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risten ITC" pitchFamily="66" charset="0"/>
              </a:rPr>
              <a:t>Espacial</a:t>
            </a:r>
            <a:endParaRPr lang="es-ES" sz="13800" b="1" cap="none" spc="0" dirty="0">
              <a:ln w="76200">
                <a:solidFill>
                  <a:schemeClr val="tx1"/>
                </a:solidFill>
                <a:prstDash val="solid"/>
              </a:ln>
              <a:solidFill>
                <a:schemeClr val="accent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Kristen ITC" pitchFamily="66" charset="0"/>
            </a:endParaRPr>
          </a:p>
        </p:txBody>
      </p:sp>
      <p:pic>
        <p:nvPicPr>
          <p:cNvPr id="1030" name="Picture 6" descr="http://web.seycc.gob.mx/cidies/BIBLIOTECA_DIGITAL%5CDB%5CL%5CLOGOENE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42852"/>
            <a:ext cx="1714480" cy="1571636"/>
          </a:xfrm>
          <a:prstGeom prst="rect">
            <a:avLst/>
          </a:prstGeom>
          <a:noFill/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857224" y="5643578"/>
            <a:ext cx="8286776" cy="1214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0" normalizeH="0" baseline="0" noProof="0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Kristen ITC" pitchFamily="66" charset="0"/>
                <a:ea typeface="+mj-ea"/>
                <a:cs typeface="+mj-cs"/>
              </a:rPr>
              <a:t>Ana Cecilia Orozco Carmona</a:t>
            </a:r>
            <a:r>
              <a:rPr kumimoji="0" lang="es-MX" sz="3600" b="1" i="0" u="none" strike="noStrike" kern="1200" cap="none" spc="0" normalizeH="0" noProof="0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Kristen ITC" pitchFamily="66" charset="0"/>
                <a:ea typeface="+mj-ea"/>
                <a:cs typeface="+mj-cs"/>
              </a:rPr>
              <a:t>   </a:t>
            </a:r>
            <a:r>
              <a:rPr kumimoji="0" lang="es-MX" sz="3600" b="1" i="0" u="none" strike="noStrike" kern="1200" cap="none" spc="0" normalizeH="0" baseline="0" noProof="0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Kristen ITC" pitchFamily="66" charset="0"/>
                <a:ea typeface="+mj-ea"/>
                <a:cs typeface="+mj-cs"/>
              </a:rPr>
              <a:t>3°D</a:t>
            </a:r>
            <a:endParaRPr kumimoji="0" lang="es-ES" sz="3600" b="1" i="0" u="none" strike="noStrike" kern="1200" cap="none" spc="0" normalizeH="0" baseline="0" noProof="0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  <a:effectLst/>
              <a:uLnTx/>
              <a:uFillTx/>
              <a:latin typeface="Kristen ITC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 descr="Sin título-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-71462"/>
            <a:ext cx="7572418" cy="6858000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1951643" y="2660405"/>
            <a:ext cx="419199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DA428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risten ITC" pitchFamily="66" charset="0"/>
              </a:rPr>
              <a:t>VER </a:t>
            </a:r>
          </a:p>
          <a:p>
            <a:pPr algn="ctr"/>
            <a:r>
              <a:rPr lang="es-MX" sz="80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DA428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risten ITC" pitchFamily="66" charset="0"/>
              </a:rPr>
              <a:t>VIDEO</a:t>
            </a:r>
            <a:endParaRPr lang="es-ES" sz="80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DA428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Kristen ITC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8000" b="1" dirty="0" smtClean="0">
                <a:ln w="38100">
                  <a:solidFill>
                    <a:schemeClr val="tx1"/>
                  </a:solidFill>
                </a:ln>
                <a:solidFill>
                  <a:srgbClr val="DA428E"/>
                </a:solidFill>
                <a:latin typeface="Kristen ITC" pitchFamily="66" charset="0"/>
              </a:rPr>
              <a:t>Menú Principal</a:t>
            </a:r>
            <a:endParaRPr lang="es-ES" sz="8000" b="1" dirty="0">
              <a:ln w="38100">
                <a:solidFill>
                  <a:schemeClr val="tx1"/>
                </a:solidFill>
              </a:ln>
              <a:solidFill>
                <a:srgbClr val="DA428E"/>
              </a:solidFill>
              <a:latin typeface="Kristen ITC" pitchFamily="66" charset="0"/>
            </a:endParaRPr>
          </a:p>
        </p:txBody>
      </p:sp>
      <p:pic>
        <p:nvPicPr>
          <p:cNvPr id="5" name="4 Imagen" descr="Sin título-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28736"/>
            <a:ext cx="3805903" cy="3929090"/>
          </a:xfrm>
          <a:prstGeom prst="rect">
            <a:avLst/>
          </a:prstGeom>
        </p:spPr>
      </p:pic>
      <p:pic>
        <p:nvPicPr>
          <p:cNvPr id="16388" name="Picture 4" descr="http://t3.gstatic.com/images?q=tbn:ANd9GcTBAhdGYiKClOf0FO18CD2zAnUgZxmGjitIYMX72BJTM8Zi0jZ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857364"/>
            <a:ext cx="3857652" cy="2730698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0" y="5143512"/>
            <a:ext cx="36391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risten ITC" pitchFamily="66" charset="0"/>
              </a:rPr>
              <a:t>Arriba - abajo</a:t>
            </a:r>
            <a:endParaRPr lang="es-ES" sz="4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227397" y="5000636"/>
            <a:ext cx="44775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risten ITC" pitchFamily="66" charset="0"/>
              </a:rPr>
              <a:t>Adentro - afuera</a:t>
            </a:r>
            <a:endParaRPr lang="es-ES" sz="4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Kristen ITC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Sin título-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285860"/>
            <a:ext cx="8143157" cy="4900633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428728" y="357166"/>
            <a:ext cx="628654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risten ITC" pitchFamily="66" charset="0"/>
              </a:rPr>
              <a:t>Arriba - abajo</a:t>
            </a:r>
            <a:endParaRPr lang="es-ES" sz="6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Kristen ITC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Sin título-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500174"/>
            <a:ext cx="5810250" cy="480060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214414" y="0"/>
            <a:ext cx="685804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risten ITC" pitchFamily="66" charset="0"/>
              </a:rPr>
              <a:t>Adentro - afuera</a:t>
            </a:r>
            <a:endParaRPr lang="es-ES" sz="6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Kristen ITC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in título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18"/>
            <a:ext cx="9144000" cy="53035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MX" sz="19900" dirty="0" err="1" smtClean="0">
                <a:solidFill>
                  <a:schemeClr val="tx2"/>
                </a:solidFill>
                <a:latin typeface="Army Beans" pitchFamily="2" charset="0"/>
              </a:rPr>
              <a:t>C</a:t>
            </a:r>
            <a:r>
              <a:rPr lang="es-MX" sz="19900" dirty="0" err="1" smtClean="0">
                <a:solidFill>
                  <a:schemeClr val="accent3"/>
                </a:solidFill>
                <a:latin typeface="Army Beans" pitchFamily="2" charset="0"/>
              </a:rPr>
              <a:t>r</a:t>
            </a:r>
            <a:r>
              <a:rPr lang="es-MX" sz="19900" dirty="0" err="1" smtClean="0">
                <a:solidFill>
                  <a:schemeClr val="accent2"/>
                </a:solidFill>
                <a:latin typeface="Army Beans" pitchFamily="2" charset="0"/>
              </a:rPr>
              <a:t>e</a:t>
            </a:r>
            <a:r>
              <a:rPr lang="es-MX" sz="19900" dirty="0" err="1" smtClean="0">
                <a:solidFill>
                  <a:srgbClr val="FFFF00"/>
                </a:solidFill>
                <a:latin typeface="Army Beans" pitchFamily="2" charset="0"/>
              </a:rPr>
              <a:t>d</a:t>
            </a:r>
            <a:r>
              <a:rPr lang="es-MX" sz="19900" dirty="0" err="1" smtClean="0">
                <a:solidFill>
                  <a:schemeClr val="accent5"/>
                </a:solidFill>
                <a:latin typeface="Army Beans" pitchFamily="2" charset="0"/>
              </a:rPr>
              <a:t>i</a:t>
            </a:r>
            <a:r>
              <a:rPr lang="es-MX" sz="19900" dirty="0" err="1" smtClean="0">
                <a:solidFill>
                  <a:schemeClr val="accent6"/>
                </a:solidFill>
                <a:latin typeface="Army Beans" pitchFamily="2" charset="0"/>
              </a:rPr>
              <a:t>t</a:t>
            </a:r>
            <a:r>
              <a:rPr lang="es-MX" sz="19900" dirty="0" err="1" smtClean="0">
                <a:solidFill>
                  <a:srgbClr val="FFC000"/>
                </a:solidFill>
                <a:latin typeface="Army Beans" pitchFamily="2" charset="0"/>
              </a:rPr>
              <a:t>o</a:t>
            </a:r>
            <a:r>
              <a:rPr lang="es-MX" sz="19900" dirty="0" err="1" smtClean="0">
                <a:solidFill>
                  <a:schemeClr val="accent4"/>
                </a:solidFill>
                <a:latin typeface="Army Beans" pitchFamily="2" charset="0"/>
              </a:rPr>
              <a:t>s</a:t>
            </a:r>
            <a:endParaRPr lang="es-ES" sz="19900" dirty="0">
              <a:solidFill>
                <a:schemeClr val="accent4"/>
              </a:solidFill>
              <a:latin typeface="Army Beans" pitchFamily="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  <a:latin typeface="Carmen" pitchFamily="2" charset="0"/>
              </a:rPr>
              <a:t>Tipos de letras de:</a:t>
            </a:r>
          </a:p>
          <a:p>
            <a:r>
              <a:rPr lang="es-MX" dirty="0" smtClean="0">
                <a:solidFill>
                  <a:srgbClr val="FF0000"/>
                </a:solidFill>
                <a:latin typeface="Carmen" pitchFamily="2" charset="0"/>
              </a:rPr>
              <a:t>http://www.dafont.com</a:t>
            </a:r>
            <a:endParaRPr lang="es-ES" dirty="0" smtClean="0">
              <a:solidFill>
                <a:srgbClr val="FF0000"/>
              </a:solidFill>
              <a:latin typeface="Carmen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36</Words>
  <Application>Microsoft Office PowerPoint</Application>
  <PresentationFormat>Presentación en pantalla (4:3)</PresentationFormat>
  <Paragraphs>14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Kristen ITC</vt:lpstr>
      <vt:lpstr>Army Beans</vt:lpstr>
      <vt:lpstr>Carmen</vt:lpstr>
      <vt:lpstr>Calibri</vt:lpstr>
      <vt:lpstr>Tema de Office</vt:lpstr>
      <vt:lpstr>Escuela Normal de Educación  Preescolar</vt:lpstr>
      <vt:lpstr>Diapositiva 2</vt:lpstr>
      <vt:lpstr>Menú Principal</vt:lpstr>
      <vt:lpstr>Diapositiva 4</vt:lpstr>
      <vt:lpstr>Diapositiva 5</vt:lpstr>
      <vt:lpstr>Diapositiva 6</vt:lpstr>
      <vt:lpstr>Creditos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comp</dc:creator>
  <cp:lastModifiedBy>comp</cp:lastModifiedBy>
  <cp:revision>9</cp:revision>
  <dcterms:created xsi:type="dcterms:W3CDTF">2012-09-07T02:40:52Z</dcterms:created>
  <dcterms:modified xsi:type="dcterms:W3CDTF">2012-12-14T15:25:03Z</dcterms:modified>
</cp:coreProperties>
</file>