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  <p:sldId id="259" r:id="rId4"/>
    <p:sldId id="263" r:id="rId5"/>
    <p:sldId id="262" r:id="rId6"/>
    <p:sldId id="257" r:id="rId7"/>
    <p:sldId id="264" r:id="rId8"/>
  </p:sldIdLst>
  <p:sldSz cx="9144000" cy="6858000" type="screen4x3"/>
  <p:notesSz cx="6858000" cy="9144000"/>
  <p:embeddedFontLst>
    <p:embeddedFont>
      <p:font typeface="SkinnyCapKick" charset="0"/>
      <p:regular r:id="rId9"/>
    </p:embeddedFont>
    <p:embeddedFont>
      <p:font typeface="Super Mario Bros.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Kristen ITC" pitchFamily="66" charset="0"/>
      <p:regular r:id="rId15"/>
    </p:embeddedFont>
    <p:embeddedFont>
      <p:font typeface="Showcard Gothic" pitchFamily="82" charset="0"/>
      <p:regular r:id="rId16"/>
    </p:embeddedFont>
    <p:embeddedFont>
      <p:font typeface="Comic Sans MS" pitchFamily="66" charset="0"/>
      <p:regular r:id="rId17"/>
      <p:bold r:id="rId18"/>
    </p:embeddedFont>
    <p:embeddedFont>
      <p:font typeface="Broken Toys" charset="0"/>
      <p:regular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66"/>
    <a:srgbClr val="BD037F"/>
    <a:srgbClr val="FF3399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39FA-5260-4169-A7D8-14B6F7333014}" type="datetimeFigureOut">
              <a:rPr lang="es-ES" smtClean="0"/>
              <a:pPr/>
              <a:t>13/12/2012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FE86-F7C7-44E2-AC3E-13681A6CD0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arita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user1840_pic909_127955927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2400" dirty="0" smtClean="0">
              <a:latin typeface="SkinnyCapKick" pitchFamily="2" charset="0"/>
            </a:endParaRPr>
          </a:p>
          <a:p>
            <a:pPr algn="ctr">
              <a:buNone/>
            </a:pPr>
            <a:r>
              <a:rPr lang="es-MX" sz="2400" dirty="0" smtClean="0">
                <a:solidFill>
                  <a:srgbClr val="C00000"/>
                </a:solidFill>
                <a:latin typeface="SkinnyCapKick" pitchFamily="2" charset="0"/>
              </a:rPr>
              <a:t>         Escuela Normal de Educacion   Preescolar</a:t>
            </a:r>
          </a:p>
          <a:p>
            <a:pPr algn="ctr">
              <a:buNone/>
            </a:pPr>
            <a:endParaRPr lang="es-MX" sz="2400" dirty="0">
              <a:solidFill>
                <a:srgbClr val="C00000"/>
              </a:solidFill>
              <a:latin typeface="SkinnyCapKick" pitchFamily="2" charset="0"/>
            </a:endParaRPr>
          </a:p>
          <a:p>
            <a:pPr algn="ctr">
              <a:buNone/>
            </a:pPr>
            <a:endParaRPr lang="es-MX" sz="2400" dirty="0" smtClean="0">
              <a:solidFill>
                <a:srgbClr val="C00000"/>
              </a:solidFill>
              <a:latin typeface="SkinnyCapKick" pitchFamily="2" charset="0"/>
            </a:endParaRPr>
          </a:p>
          <a:p>
            <a:pPr algn="ctr">
              <a:buNone/>
            </a:pPr>
            <a:endParaRPr lang="es-MX" sz="2400" dirty="0" smtClean="0">
              <a:solidFill>
                <a:srgbClr val="C00000"/>
              </a:solidFill>
              <a:latin typeface="SkinnyCapKick" pitchFamily="2" charset="0"/>
            </a:endParaRPr>
          </a:p>
          <a:p>
            <a:pPr algn="ctr">
              <a:buNone/>
            </a:pPr>
            <a:r>
              <a:rPr lang="es-MX" b="1" dirty="0" smtClean="0">
                <a:solidFill>
                  <a:srgbClr val="BD0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Sara</a:t>
            </a:r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 </a:t>
            </a:r>
            <a:r>
              <a:rPr lang="es-MX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eunice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balderas</a:t>
            </a:r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 </a:t>
            </a:r>
            <a:r>
              <a:rPr lang="es-MX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 Mario Bros." pitchFamily="34" charset="0"/>
              </a:rPr>
              <a:t>arenivas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 Mario Bros." pitchFamily="34" charset="0"/>
            </a:endParaRPr>
          </a:p>
        </p:txBody>
      </p:sp>
      <p:sp>
        <p:nvSpPr>
          <p:cNvPr id="4" name="3 Menos"/>
          <p:cNvSpPr/>
          <p:nvPr/>
        </p:nvSpPr>
        <p:spPr>
          <a:xfrm>
            <a:off x="7929586" y="571480"/>
            <a:ext cx="71438" cy="285752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4 Imagen" descr="escudo.png"/>
          <p:cNvPicPr>
            <a:picLocks noChangeAspect="1"/>
          </p:cNvPicPr>
          <p:nvPr/>
        </p:nvPicPr>
        <p:blipFill>
          <a:blip r:embed="rId4"/>
          <a:srcRect l="40505" t="37130" r="38117" b="35867"/>
          <a:stretch>
            <a:fillRect/>
          </a:stretch>
        </p:blipFill>
        <p:spPr>
          <a:xfrm>
            <a:off x="214281" y="500041"/>
            <a:ext cx="2000265" cy="252665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43636" y="63347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rgbClr val="660066"/>
                </a:solidFill>
                <a:latin typeface="Kristen ITC" pitchFamily="66" charset="0"/>
              </a:rPr>
              <a:t>Enero del 2013</a:t>
            </a:r>
            <a:endParaRPr lang="es-MX" sz="2800" b="1" dirty="0">
              <a:solidFill>
                <a:srgbClr val="660066"/>
              </a:solidFill>
              <a:latin typeface="Kristen ITC" pitchFamily="66" charset="0"/>
            </a:endParaRPr>
          </a:p>
        </p:txBody>
      </p:sp>
      <p:pic>
        <p:nvPicPr>
          <p:cNvPr id="7" name="sarit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358346" y="357166"/>
            <a:ext cx="304800" cy="3048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14282" y="3995678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B0F0"/>
              </a:contourClr>
            </a:sp3d>
          </a:bodyPr>
          <a:lstStyle/>
          <a:p>
            <a:r>
              <a:rPr lang="es-MX" sz="4000" dirty="0" smtClean="0">
                <a:solidFill>
                  <a:srgbClr val="0066FF"/>
                </a:solidFill>
                <a:latin typeface="Super Mario Bros."/>
              </a:rPr>
              <a:t>¿ </a:t>
            </a:r>
            <a:r>
              <a:rPr lang="es-MX" sz="6000" b="1" dirty="0" smtClean="0">
                <a:solidFill>
                  <a:srgbClr val="0066FF"/>
                </a:solidFill>
                <a:latin typeface="Super Mario Bros."/>
              </a:rPr>
              <a:t>que figura es?</a:t>
            </a:r>
            <a:endParaRPr lang="es-ES" sz="6000" b="1" dirty="0">
              <a:solidFill>
                <a:srgbClr val="0066FF"/>
              </a:solidFill>
              <a:latin typeface="Super Mario Bros."/>
            </a:endParaRPr>
          </a:p>
        </p:txBody>
      </p:sp>
      <p:pic>
        <p:nvPicPr>
          <p:cNvPr id="10" name="9 Imagen" descr="animckey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3786190"/>
            <a:ext cx="2381268" cy="2857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user1840_pic909_12795592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6 Imagen" descr="television.jpg"/>
          <p:cNvPicPr>
            <a:picLocks noChangeAspect="1"/>
          </p:cNvPicPr>
          <p:nvPr/>
        </p:nvPicPr>
        <p:blipFill>
          <a:blip r:embed="rId3"/>
          <a:srcRect l="6892" t="5217" r="7447" b="15217"/>
          <a:stretch>
            <a:fillRect/>
          </a:stretch>
        </p:blipFill>
        <p:spPr>
          <a:xfrm>
            <a:off x="857224" y="785794"/>
            <a:ext cx="7662604" cy="551550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785918" y="1928802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FFFF00"/>
                </a:solidFill>
                <a:latin typeface="Showcard Gothic" pitchFamily="82" charset="0"/>
              </a:rPr>
              <a:t>Ver video</a:t>
            </a:r>
            <a:endParaRPr lang="es-ES" sz="6000" dirty="0">
              <a:solidFill>
                <a:srgbClr val="FFFF00"/>
              </a:solidFill>
              <a:latin typeface="Showcard Gothic" pitchFamily="82" charset="0"/>
            </a:endParaRPr>
          </a:p>
        </p:txBody>
      </p:sp>
      <p:pic>
        <p:nvPicPr>
          <p:cNvPr id="10" name="9 Imagen" descr="Gifs Animados Camara de fotos (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2852593" cy="3309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INTRODUCCION </a:t>
            </a:r>
            <a:endParaRPr lang="es-ES" dirty="0"/>
          </a:p>
        </p:txBody>
      </p:sp>
      <p:sp>
        <p:nvSpPr>
          <p:cNvPr id="5122" name="AutoShape 2" descr="http://foros.pkparaiso.com/picture.php?albumid=90&amp;pictureid=9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24" name="AutoShape 4" descr="http://foros.pkparaiso.com/picture.php?albumid=90&amp;pictureid=9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 descr="user1840_pic909_12795592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 descr="Mickey-Mouse-8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571744"/>
            <a:ext cx="2703792" cy="3286148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1928826" cy="114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571604" y="1571612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FFFF00"/>
                </a:solidFill>
                <a:latin typeface="Comic Sans MS" pitchFamily="66" charset="0"/>
              </a:rPr>
              <a:t>¿sabes qué son las figuras geométricas?</a:t>
            </a:r>
            <a:endParaRPr lang="es-MX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14612" y="285728"/>
            <a:ext cx="3965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Introducción</a:t>
            </a:r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39606 L -0.01407 0.062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97 -0.00671 C -0.34323 -0.02569 -0.21632 -0.04444 -0.20833 -0.02014 C -0.20035 0.00417 -0.4349 0.11875 -0.4217 0.13982 C -0.40868 0.16088 -0.18333 0.07917 -0.13003 0.10648 C -0.07674 0.1338 -0.13628 0.2919 -0.10174 0.3044 C -0.06736 0.3169 0.05972 0.23264 0.07674 0.18218 C 0.09375 0.13148 0.01354 0.03195 -4.72222E-6 -3.7037E-6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MENU PRINCIPAL</a:t>
            </a:r>
            <a:endParaRPr lang="es-ES" dirty="0"/>
          </a:p>
        </p:txBody>
      </p:sp>
      <p:sp>
        <p:nvSpPr>
          <p:cNvPr id="3" name="2 Elipse">
            <a:hlinkClick r:id="rId2" action="ppaction://hlinksldjump"/>
          </p:cNvPr>
          <p:cNvSpPr/>
          <p:nvPr/>
        </p:nvSpPr>
        <p:spPr>
          <a:xfrm>
            <a:off x="785786" y="2928934"/>
            <a:ext cx="2428892" cy="1500198"/>
          </a:xfrm>
          <a:prstGeom prst="ellipse">
            <a:avLst/>
          </a:prstGeom>
          <a:solidFill>
            <a:srgbClr val="BD037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óvalo</a:t>
            </a:r>
            <a:endParaRPr lang="es-ES" dirty="0"/>
          </a:p>
        </p:txBody>
      </p:sp>
      <p:sp>
        <p:nvSpPr>
          <p:cNvPr id="4" name="3 Hexágono">
            <a:hlinkClick r:id="rId3" action="ppaction://hlinksldjump"/>
          </p:cNvPr>
          <p:cNvSpPr/>
          <p:nvPr/>
        </p:nvSpPr>
        <p:spPr>
          <a:xfrm>
            <a:off x="6786578" y="1214422"/>
            <a:ext cx="1928826" cy="214314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Hexágono 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HEXAGONO</a:t>
            </a:r>
            <a:endParaRPr lang="es-ES" dirty="0"/>
          </a:p>
        </p:txBody>
      </p:sp>
      <p:sp>
        <p:nvSpPr>
          <p:cNvPr id="4" name="3 Flecha izquierda">
            <a:hlinkClick r:id="rId2" action="ppaction://hlinksldjump"/>
          </p:cNvPr>
          <p:cNvSpPr/>
          <p:nvPr/>
        </p:nvSpPr>
        <p:spPr>
          <a:xfrm>
            <a:off x="7072330" y="5929330"/>
            <a:ext cx="1428760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C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R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E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D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I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T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O</a:t>
            </a:r>
            <a:r>
              <a:rPr lang="es-MX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oken Toys" pitchFamily="2" charset="0"/>
              </a:rPr>
              <a:t>S</a:t>
            </a:r>
            <a:endParaRPr lang="es-E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oken Toy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F0"/>
                </a:solidFill>
              </a:rPr>
              <a:t>Tipos de letras:</a:t>
            </a:r>
          </a:p>
          <a:p>
            <a:pPr>
              <a:buNone/>
            </a:pPr>
            <a:r>
              <a:rPr lang="es-MX" dirty="0" smtClean="0">
                <a:solidFill>
                  <a:srgbClr val="00B0F0"/>
                </a:solidFill>
              </a:rPr>
              <a:t>     http://www.dafont.com</a:t>
            </a:r>
            <a:endParaRPr lang="es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OVALO</a:t>
            </a:r>
            <a:endParaRPr lang="es-ES" dirty="0"/>
          </a:p>
        </p:txBody>
      </p:sp>
      <p:sp>
        <p:nvSpPr>
          <p:cNvPr id="3" name="2 Elipse">
            <a:hlinkClick r:id="rId2" action="ppaction://hlinksldjump"/>
          </p:cNvPr>
          <p:cNvSpPr/>
          <p:nvPr/>
        </p:nvSpPr>
        <p:spPr>
          <a:xfrm>
            <a:off x="1142976" y="2714620"/>
            <a:ext cx="242889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OVALO</a:t>
            </a:r>
            <a:endParaRPr lang="es-ES" dirty="0"/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7000892" y="5857892"/>
            <a:ext cx="1500198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48</Words>
  <Application>Microsoft Office PowerPoint</Application>
  <PresentationFormat>Presentación en pantalla (4:3)</PresentationFormat>
  <Paragraphs>23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SkinnyCapKick</vt:lpstr>
      <vt:lpstr>Super Mario Bros.</vt:lpstr>
      <vt:lpstr>Calibri</vt:lpstr>
      <vt:lpstr>Kristen ITC</vt:lpstr>
      <vt:lpstr>Showcard Gothic</vt:lpstr>
      <vt:lpstr>Comic Sans MS</vt:lpstr>
      <vt:lpstr>Broken Toys</vt:lpstr>
      <vt:lpstr>Tema de Office</vt:lpstr>
      <vt:lpstr>Diapositiva 1</vt:lpstr>
      <vt:lpstr>Diapositiva 2</vt:lpstr>
      <vt:lpstr>Diapositiva 3</vt:lpstr>
      <vt:lpstr>MENU PRINCIPAL</vt:lpstr>
      <vt:lpstr>HEXAGONO</vt:lpstr>
      <vt:lpstr>CREDITOS</vt:lpstr>
      <vt:lpstr>OVALO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pc1</cp:lastModifiedBy>
  <cp:revision>31</cp:revision>
  <dcterms:created xsi:type="dcterms:W3CDTF">2012-09-12T18:14:57Z</dcterms:created>
  <dcterms:modified xsi:type="dcterms:W3CDTF">2012-12-14T00:46:39Z</dcterms:modified>
</cp:coreProperties>
</file>