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C50B"/>
    <a:srgbClr val="F60A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A8F8-A89F-417E-8FDB-9DC3142A7CD2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005-9D14-4AA3-A289-EB27752458D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0.gstatic.com/images?q=tbn:ANd9GcSrtp6waqyx65SW1qnCWePhDKZP0Hk3U5roIGxnDxtqpaVWb2we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428"/>
            <a:ext cx="9144000" cy="6850572"/>
          </a:xfrm>
          <a:prstGeom prst="rect">
            <a:avLst/>
          </a:prstGeom>
          <a:noFill/>
        </p:spPr>
      </p:pic>
      <p:pic>
        <p:nvPicPr>
          <p:cNvPr id="6" name="5 Imagen" descr="Sin título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21862">
            <a:off x="456544" y="1398604"/>
            <a:ext cx="4314682" cy="5085905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 rot="21010048">
            <a:off x="1412505" y="3642104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rgbClr val="FFC000"/>
                </a:solidFill>
                <a:latin typeface="Arial Rounded MT Bold" pitchFamily="34" charset="0"/>
              </a:rPr>
              <a:t>Ver video</a:t>
            </a:r>
            <a:endParaRPr lang="es-ES" sz="4800" b="1" dirty="0">
              <a:solidFill>
                <a:srgbClr val="FFC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http://t0.gstatic.com/images?q=tbn:ANd9GcSrtp6waqyx65SW1qnCWePhDKZP0Hk3U5roIGxnDxtqpaVWb2we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428"/>
            <a:ext cx="9144000" cy="6850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http://t0.gstatic.com/images?q=tbn:ANd9GcSrtp6waqyx65SW1qnCWePhDKZP0Hk3U5roIGxnDxtqpaVWb2we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428"/>
            <a:ext cx="9144000" cy="685057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85720" y="357166"/>
            <a:ext cx="8429652" cy="1323439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rgbClr val="7030A0"/>
                </a:solidFill>
                <a:latin typeface="Century Gothic" pitchFamily="34" charset="0"/>
              </a:rPr>
              <a:t>Menú principal</a:t>
            </a:r>
            <a:endParaRPr lang="es-ES" sz="8000" b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57158" y="2071678"/>
            <a:ext cx="2500330" cy="242889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7 Marcador de contenido" descr="Sin título-3.png"/>
          <p:cNvPicPr>
            <a:picLocks noGrp="1" noChangeAspect="1"/>
          </p:cNvPicPr>
          <p:nvPr>
            <p:ph idx="1"/>
          </p:nvPr>
        </p:nvPicPr>
        <p:blipFill>
          <a:blip r:embed="rId3"/>
          <a:srcRect l="2973" t="41038" r="72252" b="19501"/>
          <a:stretch>
            <a:fillRect/>
          </a:stretch>
        </p:blipFill>
        <p:spPr>
          <a:xfrm>
            <a:off x="500034" y="2214554"/>
            <a:ext cx="2214578" cy="2214578"/>
          </a:xfrm>
        </p:spPr>
      </p:pic>
      <p:sp>
        <p:nvSpPr>
          <p:cNvPr id="10" name="9 Elipse"/>
          <p:cNvSpPr/>
          <p:nvPr/>
        </p:nvSpPr>
        <p:spPr>
          <a:xfrm>
            <a:off x="6143636" y="2143116"/>
            <a:ext cx="2214578" cy="214314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5072066" y="4357694"/>
            <a:ext cx="2286016" cy="228599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1928794" y="4286256"/>
            <a:ext cx="2428892" cy="235745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3500430" y="2071678"/>
            <a:ext cx="2357454" cy="2214578"/>
          </a:xfrm>
          <a:prstGeom prst="ellipse">
            <a:avLst/>
          </a:prstGeom>
          <a:solidFill>
            <a:srgbClr val="68C50B"/>
          </a:solidFill>
          <a:ln>
            <a:solidFill>
              <a:srgbClr val="68C5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Sin título-4png.png"/>
          <p:cNvPicPr>
            <a:picLocks noChangeAspect="1"/>
          </p:cNvPicPr>
          <p:nvPr/>
        </p:nvPicPr>
        <p:blipFill>
          <a:blip r:embed="rId4"/>
          <a:srcRect l="25210" t="44168" r="53781" b="21033"/>
          <a:stretch>
            <a:fillRect/>
          </a:stretch>
        </p:blipFill>
        <p:spPr>
          <a:xfrm>
            <a:off x="3786182" y="2357430"/>
            <a:ext cx="1857388" cy="1928826"/>
          </a:xfrm>
          <a:prstGeom prst="rect">
            <a:avLst/>
          </a:prstGeom>
        </p:spPr>
      </p:pic>
      <p:pic>
        <p:nvPicPr>
          <p:cNvPr id="15" name="14 Imagen" descr="Sin título-5.png"/>
          <p:cNvPicPr>
            <a:picLocks noChangeAspect="1"/>
          </p:cNvPicPr>
          <p:nvPr/>
        </p:nvPicPr>
        <p:blipFill>
          <a:blip r:embed="rId5"/>
          <a:srcRect l="39844" t="35068" r="41406" b="20136"/>
          <a:stretch>
            <a:fillRect/>
          </a:stretch>
        </p:blipFill>
        <p:spPr>
          <a:xfrm>
            <a:off x="6429388" y="2071678"/>
            <a:ext cx="1571636" cy="2357454"/>
          </a:xfrm>
          <a:prstGeom prst="rect">
            <a:avLst/>
          </a:prstGeom>
        </p:spPr>
      </p:pic>
      <p:pic>
        <p:nvPicPr>
          <p:cNvPr id="16" name="15 Imagen" descr="Sin título-6.png"/>
          <p:cNvPicPr>
            <a:picLocks noChangeAspect="1"/>
          </p:cNvPicPr>
          <p:nvPr/>
        </p:nvPicPr>
        <p:blipFill>
          <a:blip r:embed="rId6"/>
          <a:srcRect l="52343" t="42534" r="24219" b="22625"/>
          <a:stretch>
            <a:fillRect/>
          </a:stretch>
        </p:blipFill>
        <p:spPr>
          <a:xfrm>
            <a:off x="2000232" y="4500570"/>
            <a:ext cx="2143140" cy="2000264"/>
          </a:xfrm>
          <a:prstGeom prst="rect">
            <a:avLst/>
          </a:prstGeom>
        </p:spPr>
      </p:pic>
      <p:pic>
        <p:nvPicPr>
          <p:cNvPr id="17" name="16 Imagen" descr="Sin título-9.png"/>
          <p:cNvPicPr>
            <a:picLocks noChangeAspect="1"/>
          </p:cNvPicPr>
          <p:nvPr/>
        </p:nvPicPr>
        <p:blipFill>
          <a:blip r:embed="rId7"/>
          <a:srcRect l="74219" t="42534" r="3125" b="26358"/>
          <a:stretch>
            <a:fillRect/>
          </a:stretch>
        </p:blipFill>
        <p:spPr>
          <a:xfrm>
            <a:off x="5143504" y="4643446"/>
            <a:ext cx="2071702" cy="1785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4</cp:revision>
  <dcterms:created xsi:type="dcterms:W3CDTF">2012-11-25T01:07:10Z</dcterms:created>
  <dcterms:modified xsi:type="dcterms:W3CDTF">2012-11-25T01:47:12Z</dcterms:modified>
</cp:coreProperties>
</file>