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63" r:id="rId4"/>
    <p:sldId id="260" r:id="rId5"/>
    <p:sldId id="261" r:id="rId6"/>
    <p:sldId id="262" r:id="rId7"/>
    <p:sldId id="257" r:id="rId8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hiquiFont" charset="0"/>
      <p:regular r:id="rId1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903" autoAdjust="0"/>
  </p:normalViewPr>
  <p:slideViewPr>
    <p:cSldViewPr>
      <p:cViewPr>
        <p:scale>
          <a:sx n="50" d="100"/>
          <a:sy n="50" d="100"/>
        </p:scale>
        <p:origin x="-108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319A-4663-4CB1-B2C4-B8FCAE91CB97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244A2-466C-47EC-B8F3-93C8C80233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244A2-466C-47EC-B8F3-93C8C802330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6F66-5CF9-4ABE-9F36-5755AEDB10F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C7DE-4DAC-4B4C-9BD2-1FA1701621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image" Target="../media/image1.jpe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slide" Target="slide4.xml"/><Relationship Id="rId18" Type="http://schemas.openxmlformats.org/officeDocument/2006/relationships/image" Target="../media/image18.png"/><Relationship Id="rId3" Type="http://schemas.openxmlformats.org/officeDocument/2006/relationships/audio" Target="file:///C:\Documents%20and%20Settings\comp\Mis%20documentos\3.wav" TargetMode="External"/><Relationship Id="rId21" Type="http://schemas.openxmlformats.org/officeDocument/2006/relationships/image" Target="../media/image21.png"/><Relationship Id="rId7" Type="http://schemas.openxmlformats.org/officeDocument/2006/relationships/audio" Target="../media/audio10.wav"/><Relationship Id="rId12" Type="http://schemas.openxmlformats.org/officeDocument/2006/relationships/image" Target="../media/image1.jpeg"/><Relationship Id="rId17" Type="http://schemas.openxmlformats.org/officeDocument/2006/relationships/image" Target="../media/image14.png"/><Relationship Id="rId2" Type="http://schemas.openxmlformats.org/officeDocument/2006/relationships/audio" Target="../media/audio6.wav"/><Relationship Id="rId16" Type="http://schemas.openxmlformats.org/officeDocument/2006/relationships/image" Target="../media/image15.png"/><Relationship Id="rId20" Type="http://schemas.openxmlformats.org/officeDocument/2006/relationships/image" Target="../media/image20.png"/><Relationship Id="rId1" Type="http://schemas.openxmlformats.org/officeDocument/2006/relationships/audio" Target="../media/audio5.wav"/><Relationship Id="rId6" Type="http://schemas.openxmlformats.org/officeDocument/2006/relationships/audio" Target="../media/audio9.wav"/><Relationship Id="rId1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15" Type="http://schemas.openxmlformats.org/officeDocument/2006/relationships/image" Target="../media/image17.png"/><Relationship Id="rId10" Type="http://schemas.openxmlformats.org/officeDocument/2006/relationships/audio" Target="../media/audio12.wav"/><Relationship Id="rId19" Type="http://schemas.openxmlformats.org/officeDocument/2006/relationships/image" Target="../media/image19.png"/><Relationship Id="rId4" Type="http://schemas.openxmlformats.org/officeDocument/2006/relationships/audio" Target="../media/audio7.wav"/><Relationship Id="rId9" Type="http://schemas.openxmlformats.org/officeDocument/2006/relationships/audio" Target="file:///C:\Documents%20and%20Settings\comp\Mis%20documentos\9.wav" TargetMode="Externa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fon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5</a:t>
            </a:r>
            <a:endParaRPr lang="es-MX" dirty="0"/>
          </a:p>
        </p:txBody>
      </p:sp>
      <p:pic>
        <p:nvPicPr>
          <p:cNvPr id="2050" name="Picture 2" descr="Fondo diapositivas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5 Marcador de contenido" descr="Sin título-1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42910" y="714356"/>
            <a:ext cx="2476191" cy="1841270"/>
          </a:xfrm>
        </p:spPr>
      </p:pic>
      <p:pic>
        <p:nvPicPr>
          <p:cNvPr id="7" name="6 Imagen" descr="Sin título-2.png"/>
          <p:cNvPicPr>
            <a:picLocks noChangeAspect="1"/>
          </p:cNvPicPr>
          <p:nvPr/>
        </p:nvPicPr>
        <p:blipFill>
          <a:blip r:embed="rId6" cstate="print"/>
          <a:srcRect l="17850" t="16400" r="-799" b="65750"/>
          <a:stretch>
            <a:fillRect/>
          </a:stretch>
        </p:blipFill>
        <p:spPr>
          <a:xfrm>
            <a:off x="3455368" y="2214554"/>
            <a:ext cx="5688632" cy="122413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419872" y="620688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Escuela Normal de Educación Normal</a:t>
            </a:r>
            <a:endParaRPr lang="es-MX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10 Imagen" descr="3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2643182"/>
            <a:ext cx="2539683" cy="2539683"/>
          </a:xfrm>
          <a:prstGeom prst="rect">
            <a:avLst/>
          </a:prstGeom>
        </p:spPr>
      </p:pic>
      <p:pic>
        <p:nvPicPr>
          <p:cNvPr id="14" name="13 Imagen" descr="fecha copi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4318317"/>
            <a:ext cx="2539683" cy="2539683"/>
          </a:xfrm>
          <a:prstGeom prst="rect">
            <a:avLst/>
          </a:prstGeom>
        </p:spPr>
      </p:pic>
      <p:pic>
        <p:nvPicPr>
          <p:cNvPr id="10" name="9 Imagen" descr="Sin título-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2506130"/>
            <a:ext cx="3929058" cy="4351870"/>
          </a:xfrm>
          <a:prstGeom prst="rect">
            <a:avLst/>
          </a:prstGeom>
        </p:spPr>
      </p:pic>
      <p:pic>
        <p:nvPicPr>
          <p:cNvPr id="12" name="11 Imagen" descr="Sin título-4.png"/>
          <p:cNvPicPr>
            <a:picLocks noChangeAspect="1"/>
          </p:cNvPicPr>
          <p:nvPr/>
        </p:nvPicPr>
        <p:blipFill>
          <a:blip r:embed="rId10" cstate="print"/>
          <a:srcRect t="41072" r="78224" b="33928"/>
          <a:stretch>
            <a:fillRect/>
          </a:stretch>
        </p:blipFill>
        <p:spPr>
          <a:xfrm>
            <a:off x="357158" y="4357694"/>
            <a:ext cx="785818" cy="1000132"/>
          </a:xfrm>
          <a:prstGeom prst="rect">
            <a:avLst/>
          </a:prstGeom>
        </p:spPr>
      </p:pic>
      <p:pic>
        <p:nvPicPr>
          <p:cNvPr id="15" name="3 Marcador de contenido" descr="Sin título-4.png"/>
          <p:cNvPicPr>
            <a:picLocks noChangeAspect="1"/>
          </p:cNvPicPr>
          <p:nvPr/>
        </p:nvPicPr>
        <p:blipFill>
          <a:blip r:embed="rId10" cstate="print"/>
          <a:srcRect r="72922" b="66854"/>
          <a:stretch>
            <a:fillRect/>
          </a:stretch>
        </p:blipFill>
        <p:spPr>
          <a:xfrm>
            <a:off x="214282" y="2786058"/>
            <a:ext cx="1024325" cy="1316560"/>
          </a:xfrm>
          <a:prstGeom prst="rect">
            <a:avLst/>
          </a:prstGeom>
        </p:spPr>
      </p:pic>
      <p:pic>
        <p:nvPicPr>
          <p:cNvPr id="16" name="3 Marcador de contenido" descr="Sin título-4.png"/>
          <p:cNvPicPr>
            <a:picLocks noChangeAspect="1"/>
          </p:cNvPicPr>
          <p:nvPr/>
        </p:nvPicPr>
        <p:blipFill>
          <a:blip r:embed="rId10" cstate="print"/>
          <a:srcRect l="34804" r="40336" b="84216"/>
          <a:stretch>
            <a:fillRect/>
          </a:stretch>
        </p:blipFill>
        <p:spPr>
          <a:xfrm>
            <a:off x="1285852" y="2643182"/>
            <a:ext cx="1071570" cy="714380"/>
          </a:xfrm>
          <a:prstGeom prst="rect">
            <a:avLst/>
          </a:prstGeom>
        </p:spPr>
      </p:pic>
      <p:pic>
        <p:nvPicPr>
          <p:cNvPr id="17" name="3 Marcador de contenido" descr="Sin título-4.png"/>
          <p:cNvPicPr>
            <a:picLocks noChangeAspect="1"/>
          </p:cNvPicPr>
          <p:nvPr/>
        </p:nvPicPr>
        <p:blipFill>
          <a:blip r:embed="rId10" cstate="print">
            <a:lum contrast="40000"/>
          </a:blip>
          <a:srcRect l="69033" r="-1097" b="70574"/>
          <a:stretch>
            <a:fillRect/>
          </a:stretch>
        </p:blipFill>
        <p:spPr>
          <a:xfrm rot="21287021">
            <a:off x="3181609" y="3040451"/>
            <a:ext cx="922024" cy="886053"/>
          </a:xfrm>
          <a:prstGeom prst="round2SameRect">
            <a:avLst/>
          </a:prstGeom>
        </p:spPr>
      </p:pic>
      <p:pic>
        <p:nvPicPr>
          <p:cNvPr id="18" name="3 Marcador de contenido" descr="Sin título-4.png"/>
          <p:cNvPicPr>
            <a:picLocks noChangeAspect="1"/>
          </p:cNvPicPr>
          <p:nvPr/>
        </p:nvPicPr>
        <p:blipFill>
          <a:blip r:embed="rId10" cstate="print"/>
          <a:srcRect l="79551" t="42617" b="30550"/>
          <a:stretch>
            <a:fillRect/>
          </a:stretch>
        </p:blipFill>
        <p:spPr>
          <a:xfrm>
            <a:off x="3500430" y="4143380"/>
            <a:ext cx="881417" cy="1214446"/>
          </a:xfrm>
          <a:prstGeom prst="rect">
            <a:avLst/>
          </a:prstGeom>
        </p:spPr>
      </p:pic>
      <p:pic>
        <p:nvPicPr>
          <p:cNvPr id="21" name="sonidos.wav">
            <a:hlinkClick r:id="" action="ppaction://media"/>
          </p:cNvPr>
          <p:cNvPicPr>
            <a:picLocks noRot="1" noChangeAspect="1"/>
          </p:cNvPicPr>
          <p:nvPr>
            <a:wavAudioFile r:embed="rId1" name="sonidos.wav"/>
          </p:nvPr>
        </p:nvPicPr>
        <p:blipFill>
          <a:blip r:embed="rId11" cstate="print"/>
          <a:stretch>
            <a:fillRect/>
          </a:stretch>
        </p:blipFill>
        <p:spPr>
          <a:xfrm>
            <a:off x="-857288" y="4991994"/>
            <a:ext cx="661990" cy="742070"/>
          </a:xfrm>
          <a:prstGeom prst="rect">
            <a:avLst/>
          </a:prstGeom>
        </p:spPr>
      </p:pic>
    </p:spTree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90"/>
                            </p:stCondLst>
                            <p:childTnLst>
                              <p:par>
                                <p:cTn id="11" presetID="2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9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9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9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69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69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69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69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69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69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69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69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1.6763E-6 L 0.01563 -0.14682 " pathEditMode="relative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69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89017E-7 C 0.01424 -0.02451 0.03091 -0.04416 0.04914 -0.06312 C 0.0566 -0.07098 0.06355 -0.08023 0.07205 -0.08647 C 0.07952 -0.09202 0.08837 -0.09294 0.09653 -0.09572 C 0.10452 -0.10289 0.10921 -0.10312 0.11928 -0.10497 C 0.12587 -0.10797 0.12292 -0.10636 0.12813 -0.10982 " pathEditMode="relative" ptsTypes="fffff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69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8.09249E-6 C 0.01251 0.0044 0.02188 0.00764 0.03508 0.00949 C 0.05782 0.02428 0.07587 0.02636 0.10174 0.0282 C 0.13751 0.04833 0.07935 0.01781 0.14046 0.03746 C 0.16476 0.04532 0.15834 0.05249 0.17726 0.05619 C 0.20226 0.06105 0.20001 0.04764 0.20001 0.06775 " pathEditMode="relative" ptsTypes="fffff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69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89017E-6 C 0.00053 0.00231 0.0014 0.00462 0.00174 0.00694 C 0.00313 0.01619 0.00313 0.0259 0.00522 0.03491 C 0.00695 0.04254 0.01129 0.04879 0.01407 0.05595 C 0.02206 0.12578 0.01268 0.04139 0.02101 0.12832 C 0.02414 0.16139 0.01893 0.15353 0.0264 0.16347 " pathEditMode="relative" ptsTypes="fffff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69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0289E-6 C -0.00052 0.00463 -0.00104 0.00949 -0.00174 0.01411 C -0.00799 0.05295 -0.01129 0.03769 -0.0526 0.04209 C -0.16354 0.03908 -0.27587 0.05064 -0.38594 0.03261 C -0.38038 0.02775 -0.38021 0.02706 -0.37361 0.02336 C -0.37188 0.02243 -0.3684 0.02105 -0.3684 0.02105 " pathEditMode="relative" ptsTypes="fffff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iapositivas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4 Imagen" descr="titulo.png"/>
          <p:cNvPicPr>
            <a:picLocks noChangeAspect="1"/>
          </p:cNvPicPr>
          <p:nvPr/>
        </p:nvPicPr>
        <p:blipFill>
          <a:blip r:embed="rId3" cstate="print"/>
          <a:srcRect b="58333"/>
          <a:stretch>
            <a:fillRect/>
          </a:stretch>
        </p:blipFill>
        <p:spPr>
          <a:xfrm>
            <a:off x="571500" y="928670"/>
            <a:ext cx="8572500" cy="4857784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Fondo diapositivas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6 Marcador de contenido" descr="Sin título-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142984"/>
            <a:ext cx="750099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Fondo diapositivas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195736" y="836712"/>
            <a:ext cx="55050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600" b="1" dirty="0" smtClean="0">
                <a:ln w="31550" cmpd="sng">
                  <a:solidFill>
                    <a:srgbClr val="FF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Menú Principal</a:t>
            </a:r>
            <a:endParaRPr lang="es-MX" sz="6600" b="1" dirty="0">
              <a:ln w="31550" cmpd="sng">
                <a:solidFill>
                  <a:srgbClr val="FF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5 Marcador de contenido" descr="Sin título-1 copia.png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67544" y="2276872"/>
            <a:ext cx="2888001" cy="2304256"/>
          </a:xfrm>
        </p:spPr>
      </p:pic>
      <p:sp>
        <p:nvSpPr>
          <p:cNvPr id="7" name="6 CuadroTexto"/>
          <p:cNvSpPr txBox="1"/>
          <p:nvPr/>
        </p:nvSpPr>
        <p:spPr>
          <a:xfrm>
            <a:off x="827584" y="3212976"/>
            <a:ext cx="2070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 números</a:t>
            </a:r>
            <a:endParaRPr lang="es-MX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7 Imagen" descr="Sin título-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2276872"/>
            <a:ext cx="3168352" cy="250299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940152" y="4005064"/>
            <a:ext cx="19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 Número falta</a:t>
            </a:r>
            <a:endParaRPr lang="es-MX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menu.wav">
            <a:hlinkClick r:id="" action="ppaction://media"/>
          </p:cNvPr>
          <p:cNvPicPr>
            <a:picLocks noRot="1" noChangeAspect="1"/>
          </p:cNvPicPr>
          <p:nvPr>
            <a:wavAudioFile r:embed="rId1" name="menu.wav"/>
          </p:nvPr>
        </p:nvPicPr>
        <p:blipFill>
          <a:blip r:embed="rId10"/>
          <a:stretch>
            <a:fillRect/>
          </a:stretch>
        </p:blipFill>
        <p:spPr>
          <a:xfrm flipH="1" flipV="1">
            <a:off x="10072726" y="0"/>
            <a:ext cx="1500174" cy="1500174"/>
          </a:xfrm>
          <a:prstGeom prst="rect">
            <a:avLst/>
          </a:prstGeom>
        </p:spPr>
      </p:pic>
      <p:pic>
        <p:nvPicPr>
          <p:cNvPr id="12" name="los numeros.wav">
            <a:hlinkClick r:id="" action="ppaction://media"/>
          </p:cNvPr>
          <p:cNvPicPr>
            <a:picLocks noRot="1" noChangeAspect="1"/>
          </p:cNvPicPr>
          <p:nvPr>
            <a:wavAudioFile r:embed="rId2" name="los numeros.wav"/>
          </p:nvPr>
        </p:nvPicPr>
        <p:blipFill>
          <a:blip r:embed="rId11"/>
          <a:stretch>
            <a:fillRect/>
          </a:stretch>
        </p:blipFill>
        <p:spPr>
          <a:xfrm>
            <a:off x="-3326629" y="2714620"/>
            <a:ext cx="3071834" cy="3071834"/>
          </a:xfrm>
          <a:prstGeom prst="rect">
            <a:avLst/>
          </a:prstGeom>
        </p:spPr>
      </p:pic>
      <p:pic>
        <p:nvPicPr>
          <p:cNvPr id="13" name="que numero falta.wav">
            <a:hlinkClick r:id="" action="ppaction://media"/>
          </p:cNvPr>
          <p:cNvPicPr>
            <a:picLocks noRot="1" noChangeAspect="1"/>
          </p:cNvPicPr>
          <p:nvPr>
            <a:wavAudioFile r:embed="rId3" name="que numero falta.wav"/>
          </p:nvPr>
        </p:nvPicPr>
        <p:blipFill>
          <a:blip r:embed="rId12"/>
          <a:stretch>
            <a:fillRect/>
          </a:stretch>
        </p:blipFill>
        <p:spPr>
          <a:xfrm>
            <a:off x="9858412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8267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8267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6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 diapositivas 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699792" y="54868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ln w="18415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Los Números</a:t>
            </a:r>
            <a:endParaRPr lang="es-MX" sz="5400" dirty="0">
              <a:ln w="18415" cmpd="sng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Flecha a la derecha con bandas">
            <a:hlinkClick r:id="rId13" action="ppaction://hlinksldjump"/>
          </p:cNvPr>
          <p:cNvSpPr/>
          <p:nvPr/>
        </p:nvSpPr>
        <p:spPr>
          <a:xfrm>
            <a:off x="7236296" y="5517232"/>
            <a:ext cx="978408" cy="484632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Regresar</a:t>
            </a:r>
            <a:endParaRPr lang="es-MX" sz="1200" dirty="0"/>
          </a:p>
        </p:txBody>
      </p:sp>
      <p:pic>
        <p:nvPicPr>
          <p:cNvPr id="7" name="6 Imagen" descr="numeros.png"/>
          <p:cNvPicPr>
            <a:picLocks noChangeAspect="1"/>
          </p:cNvPicPr>
          <p:nvPr/>
        </p:nvPicPr>
        <p:blipFill>
          <a:blip r:embed="rId14"/>
          <a:srcRect r="83514" b="48903"/>
          <a:stretch>
            <a:fillRect/>
          </a:stretch>
        </p:blipFill>
        <p:spPr>
          <a:xfrm>
            <a:off x="428596" y="1643050"/>
            <a:ext cx="1357322" cy="2423789"/>
          </a:xfrm>
          <a:prstGeom prst="rect">
            <a:avLst/>
          </a:prstGeom>
        </p:spPr>
      </p:pic>
      <p:pic>
        <p:nvPicPr>
          <p:cNvPr id="8" name="7 Imagen" descr="numeros.png"/>
          <p:cNvPicPr>
            <a:picLocks noChangeAspect="1"/>
          </p:cNvPicPr>
          <p:nvPr/>
        </p:nvPicPr>
        <p:blipFill>
          <a:blip r:embed="rId14"/>
          <a:srcRect l="16486" r="62318" b="48903"/>
          <a:stretch>
            <a:fillRect/>
          </a:stretch>
        </p:blipFill>
        <p:spPr>
          <a:xfrm>
            <a:off x="2071670" y="1714488"/>
            <a:ext cx="1440190" cy="2000264"/>
          </a:xfrm>
          <a:prstGeom prst="rect">
            <a:avLst/>
          </a:prstGeom>
        </p:spPr>
      </p:pic>
      <p:pic>
        <p:nvPicPr>
          <p:cNvPr id="9" name="8 Imagen" descr="numeros.png"/>
          <p:cNvPicPr>
            <a:picLocks noChangeAspect="1"/>
          </p:cNvPicPr>
          <p:nvPr/>
        </p:nvPicPr>
        <p:blipFill>
          <a:blip r:embed="rId14"/>
          <a:srcRect l="35327" t="-8176" r="43477" b="48903"/>
          <a:stretch>
            <a:fillRect/>
          </a:stretch>
        </p:blipFill>
        <p:spPr>
          <a:xfrm>
            <a:off x="3929058" y="1643050"/>
            <a:ext cx="1285884" cy="2071702"/>
          </a:xfrm>
          <a:prstGeom prst="rect">
            <a:avLst/>
          </a:prstGeom>
        </p:spPr>
      </p:pic>
      <p:pic>
        <p:nvPicPr>
          <p:cNvPr id="10" name="9 Imagen" descr="numeros.png"/>
          <p:cNvPicPr>
            <a:picLocks noChangeAspect="1"/>
          </p:cNvPicPr>
          <p:nvPr/>
        </p:nvPicPr>
        <p:blipFill>
          <a:blip r:embed="rId14"/>
          <a:srcRect l="54168" t="-8176" r="21104" b="48903"/>
          <a:stretch>
            <a:fillRect/>
          </a:stretch>
        </p:blipFill>
        <p:spPr>
          <a:xfrm>
            <a:off x="5286380" y="1643050"/>
            <a:ext cx="1500198" cy="2071702"/>
          </a:xfrm>
          <a:prstGeom prst="rect">
            <a:avLst/>
          </a:prstGeom>
        </p:spPr>
      </p:pic>
      <p:pic>
        <p:nvPicPr>
          <p:cNvPr id="11" name="10 Imagen" descr="numeros.png"/>
          <p:cNvPicPr>
            <a:picLocks noChangeAspect="1"/>
          </p:cNvPicPr>
          <p:nvPr/>
        </p:nvPicPr>
        <p:blipFill>
          <a:blip r:embed="rId14"/>
          <a:srcRect l="76541" t="-8176" r="-91" b="48903"/>
          <a:stretch>
            <a:fillRect/>
          </a:stretch>
        </p:blipFill>
        <p:spPr>
          <a:xfrm>
            <a:off x="7286644" y="1571612"/>
            <a:ext cx="1428760" cy="2071702"/>
          </a:xfrm>
          <a:prstGeom prst="rect">
            <a:avLst/>
          </a:prstGeom>
        </p:spPr>
      </p:pic>
      <p:pic>
        <p:nvPicPr>
          <p:cNvPr id="12" name="11 Imagen" descr="numeros.png"/>
          <p:cNvPicPr>
            <a:picLocks noChangeAspect="1"/>
          </p:cNvPicPr>
          <p:nvPr/>
        </p:nvPicPr>
        <p:blipFill>
          <a:blip r:embed="rId14"/>
          <a:srcRect l="4" t="47009" r="79979" b="-12414"/>
          <a:stretch>
            <a:fillRect/>
          </a:stretch>
        </p:blipFill>
        <p:spPr>
          <a:xfrm>
            <a:off x="500034" y="3929066"/>
            <a:ext cx="1214446" cy="2286016"/>
          </a:xfrm>
          <a:prstGeom prst="rect">
            <a:avLst/>
          </a:prstGeom>
        </p:spPr>
      </p:pic>
      <p:pic>
        <p:nvPicPr>
          <p:cNvPr id="13" name="12 Imagen" descr="numeros.png"/>
          <p:cNvPicPr>
            <a:picLocks noChangeAspect="1"/>
          </p:cNvPicPr>
          <p:nvPr/>
        </p:nvPicPr>
        <p:blipFill>
          <a:blip r:embed="rId14"/>
          <a:srcRect l="17666" t="47009" r="64672" b="-12414"/>
          <a:stretch>
            <a:fillRect/>
          </a:stretch>
        </p:blipFill>
        <p:spPr>
          <a:xfrm>
            <a:off x="2071670" y="3786190"/>
            <a:ext cx="1071570" cy="2286016"/>
          </a:xfrm>
          <a:prstGeom prst="rect">
            <a:avLst/>
          </a:prstGeom>
        </p:spPr>
      </p:pic>
      <p:pic>
        <p:nvPicPr>
          <p:cNvPr id="14" name="13 Imagen" descr="numeros.png"/>
          <p:cNvPicPr>
            <a:picLocks noChangeAspect="1"/>
          </p:cNvPicPr>
          <p:nvPr/>
        </p:nvPicPr>
        <p:blipFill>
          <a:blip r:embed="rId14"/>
          <a:srcRect l="34150" t="47009" r="45833" b="-12414"/>
          <a:stretch>
            <a:fillRect/>
          </a:stretch>
        </p:blipFill>
        <p:spPr>
          <a:xfrm>
            <a:off x="3929058" y="3714752"/>
            <a:ext cx="1214446" cy="2286016"/>
          </a:xfrm>
          <a:prstGeom prst="rect">
            <a:avLst/>
          </a:prstGeom>
        </p:spPr>
      </p:pic>
      <p:pic>
        <p:nvPicPr>
          <p:cNvPr id="16" name="15 Imagen" descr="numeros.png"/>
          <p:cNvPicPr>
            <a:picLocks noChangeAspect="1"/>
          </p:cNvPicPr>
          <p:nvPr/>
        </p:nvPicPr>
        <p:blipFill>
          <a:blip r:embed="rId14"/>
          <a:srcRect l="52990" t="47009" r="26993" b="-12414"/>
          <a:stretch>
            <a:fillRect/>
          </a:stretch>
        </p:blipFill>
        <p:spPr>
          <a:xfrm>
            <a:off x="5357818" y="3714752"/>
            <a:ext cx="1214446" cy="2286016"/>
          </a:xfrm>
          <a:prstGeom prst="rect">
            <a:avLst/>
          </a:prstGeom>
        </p:spPr>
      </p:pic>
      <p:pic>
        <p:nvPicPr>
          <p:cNvPr id="17" name="16 Imagen" descr="numeros.png"/>
          <p:cNvPicPr>
            <a:picLocks noChangeAspect="1"/>
          </p:cNvPicPr>
          <p:nvPr/>
        </p:nvPicPr>
        <p:blipFill>
          <a:blip r:embed="rId14"/>
          <a:srcRect l="73007" t="47009" r="-5976" b="-12414"/>
          <a:stretch>
            <a:fillRect/>
          </a:stretch>
        </p:blipFill>
        <p:spPr>
          <a:xfrm>
            <a:off x="7143736" y="3643314"/>
            <a:ext cx="2000264" cy="2286016"/>
          </a:xfrm>
          <a:prstGeom prst="rect">
            <a:avLst/>
          </a:prstGeom>
        </p:spPr>
      </p:pic>
      <p:pic>
        <p:nvPicPr>
          <p:cNvPr id="18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5"/>
          <a:stretch>
            <a:fillRect/>
          </a:stretch>
        </p:blipFill>
        <p:spPr>
          <a:xfrm>
            <a:off x="-642974" y="2357430"/>
            <a:ext cx="304800" cy="304800"/>
          </a:xfrm>
          <a:prstGeom prst="rect">
            <a:avLst/>
          </a:prstGeom>
        </p:spPr>
      </p:pic>
      <p:pic>
        <p:nvPicPr>
          <p:cNvPr id="19" name="2.wav">
            <a:hlinkClick r:id="" action="ppaction://media"/>
          </p:cNvPr>
          <p:cNvPicPr>
            <a:picLocks noRot="1" noChangeAspect="1"/>
          </p:cNvPicPr>
          <p:nvPr>
            <a:wavAudioFile r:embed="rId2" name="2.wav"/>
          </p:nvPr>
        </p:nvPicPr>
        <p:blipFill>
          <a:blip r:embed="rId15"/>
          <a:stretch>
            <a:fillRect/>
          </a:stretch>
        </p:blipFill>
        <p:spPr>
          <a:xfrm>
            <a:off x="-642974" y="3143248"/>
            <a:ext cx="304800" cy="304800"/>
          </a:xfrm>
          <a:prstGeom prst="rect">
            <a:avLst/>
          </a:prstGeom>
        </p:spPr>
      </p:pic>
      <p:pic>
        <p:nvPicPr>
          <p:cNvPr id="20" name="3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-714412" y="3786190"/>
            <a:ext cx="304800" cy="304800"/>
          </a:xfrm>
          <a:prstGeom prst="rect">
            <a:avLst/>
          </a:prstGeom>
        </p:spPr>
      </p:pic>
      <p:pic>
        <p:nvPicPr>
          <p:cNvPr id="21" name="4.wav">
            <a:hlinkClick r:id="" action="ppaction://media"/>
          </p:cNvPr>
          <p:cNvPicPr>
            <a:picLocks noRot="1" noChangeAspect="1"/>
          </p:cNvPicPr>
          <p:nvPr>
            <a:wavAudioFile r:embed="rId4" name="4.wav"/>
          </p:nvPr>
        </p:nvPicPr>
        <p:blipFill>
          <a:blip r:embed="rId17"/>
          <a:stretch>
            <a:fillRect/>
          </a:stretch>
        </p:blipFill>
        <p:spPr>
          <a:xfrm>
            <a:off x="-714412" y="5643578"/>
            <a:ext cx="304800" cy="304800"/>
          </a:xfrm>
          <a:prstGeom prst="rect">
            <a:avLst/>
          </a:prstGeom>
        </p:spPr>
      </p:pic>
      <p:pic>
        <p:nvPicPr>
          <p:cNvPr id="22" name="5.wav">
            <a:hlinkClick r:id="" action="ppaction://media"/>
          </p:cNvPr>
          <p:cNvPicPr>
            <a:picLocks noRot="1" noChangeAspect="1"/>
          </p:cNvPicPr>
          <p:nvPr>
            <a:wavAudioFile r:embed="rId5" name="5.wav"/>
          </p:nvPr>
        </p:nvPicPr>
        <p:blipFill>
          <a:blip r:embed="rId18"/>
          <a:stretch>
            <a:fillRect/>
          </a:stretch>
        </p:blipFill>
        <p:spPr>
          <a:xfrm>
            <a:off x="-1000164" y="5072074"/>
            <a:ext cx="304800" cy="304800"/>
          </a:xfrm>
          <a:prstGeom prst="rect">
            <a:avLst/>
          </a:prstGeom>
        </p:spPr>
      </p:pic>
      <p:pic>
        <p:nvPicPr>
          <p:cNvPr id="23" name="6.wav">
            <a:hlinkClick r:id="" action="ppaction://media"/>
          </p:cNvPr>
          <p:cNvPicPr>
            <a:picLocks noRot="1" noChangeAspect="1"/>
          </p:cNvPicPr>
          <p:nvPr>
            <a:wavAudioFile r:embed="rId6" name="6.wav"/>
          </p:nvPr>
        </p:nvPicPr>
        <p:blipFill>
          <a:blip r:embed="rId19"/>
          <a:stretch>
            <a:fillRect/>
          </a:stretch>
        </p:blipFill>
        <p:spPr>
          <a:xfrm>
            <a:off x="-857288" y="4429132"/>
            <a:ext cx="304800" cy="304800"/>
          </a:xfrm>
          <a:prstGeom prst="rect">
            <a:avLst/>
          </a:prstGeom>
        </p:spPr>
      </p:pic>
      <p:pic>
        <p:nvPicPr>
          <p:cNvPr id="24" name="7.wav">
            <a:hlinkClick r:id="" action="ppaction://media"/>
          </p:cNvPr>
          <p:cNvPicPr>
            <a:picLocks noRot="1" noChangeAspect="1"/>
          </p:cNvPicPr>
          <p:nvPr>
            <a:wavAudioFile r:embed="rId7" name="7.wav"/>
          </p:nvPr>
        </p:nvPicPr>
        <p:blipFill>
          <a:blip r:embed="rId15"/>
          <a:stretch>
            <a:fillRect/>
          </a:stretch>
        </p:blipFill>
        <p:spPr>
          <a:xfrm>
            <a:off x="-928726" y="4071942"/>
            <a:ext cx="304800" cy="304800"/>
          </a:xfrm>
          <a:prstGeom prst="rect">
            <a:avLst/>
          </a:prstGeom>
        </p:spPr>
      </p:pic>
      <p:pic>
        <p:nvPicPr>
          <p:cNvPr id="25" name="8.wav">
            <a:hlinkClick r:id="" action="ppaction://media"/>
          </p:cNvPr>
          <p:cNvPicPr>
            <a:picLocks noRot="1" noChangeAspect="1"/>
          </p:cNvPicPr>
          <p:nvPr>
            <a:wavAudioFile r:embed="rId8" name="8.wav"/>
          </p:nvPr>
        </p:nvPicPr>
        <p:blipFill>
          <a:blip r:embed="rId1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9.wav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2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7" name="10.wav">
            <a:hlinkClick r:id="" action="ppaction://media"/>
          </p:cNvPr>
          <p:cNvPicPr>
            <a:picLocks noRot="1" noChangeAspect="1"/>
          </p:cNvPicPr>
          <p:nvPr>
            <a:wavAudioFile r:embed="rId10" name="10.wav"/>
          </p:nvPr>
        </p:nvPicPr>
        <p:blipFill>
          <a:blip r:embed="rId2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1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2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1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1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1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1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3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1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0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1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iapositivas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357554" y="428604"/>
            <a:ext cx="25601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Contenido</a:t>
            </a:r>
            <a:endParaRPr lang="es-MX" sz="44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Flecha a la derecha con bandas"/>
          <p:cNvSpPr/>
          <p:nvPr/>
        </p:nvSpPr>
        <p:spPr>
          <a:xfrm>
            <a:off x="7236296" y="5517232"/>
            <a:ext cx="978408" cy="484632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hlinkClick r:id="rId3" action="ppaction://hlinksldjump"/>
              </a:rPr>
              <a:t>Regresar</a:t>
            </a:r>
            <a:endParaRPr lang="es-MX" sz="1200" dirty="0"/>
          </a:p>
        </p:txBody>
      </p:sp>
      <p:pic>
        <p:nvPicPr>
          <p:cNvPr id="5" name="4 Imagen" descr="numeros.png"/>
          <p:cNvPicPr>
            <a:picLocks noChangeAspect="1"/>
          </p:cNvPicPr>
          <p:nvPr/>
        </p:nvPicPr>
        <p:blipFill>
          <a:blip r:embed="rId4"/>
          <a:srcRect r="83514" b="48903"/>
          <a:stretch>
            <a:fillRect/>
          </a:stretch>
        </p:blipFill>
        <p:spPr>
          <a:xfrm>
            <a:off x="1000100" y="1571612"/>
            <a:ext cx="1357322" cy="2423789"/>
          </a:xfrm>
          <a:prstGeom prst="rect">
            <a:avLst/>
          </a:prstGeom>
        </p:spPr>
      </p:pic>
      <p:pic>
        <p:nvPicPr>
          <p:cNvPr id="8" name="7 Imagen" descr="Sin título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1428736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diapositivas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9600" b="1" spc="50" dirty="0" smtClean="0">
                <a:ln w="127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hiquiFont" pitchFamily="2" charset="0"/>
              </a:rPr>
              <a:t>Créditos</a:t>
            </a:r>
            <a:endParaRPr lang="es-ES" sz="9600" b="1" spc="50" dirty="0">
              <a:ln w="1270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hiquiFont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2400" dirty="0" smtClean="0"/>
              <a:t>Tipos de letra descargados de </a:t>
            </a:r>
            <a:r>
              <a:rPr lang="es-ES" sz="2400" dirty="0" smtClean="0">
                <a:hlinkClick r:id="rId3"/>
              </a:rPr>
              <a:t>http://www.dafont.com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28</Words>
  <Application>Microsoft Office PowerPoint</Application>
  <PresentationFormat>Presentación en pantalla (4:3)</PresentationFormat>
  <Paragraphs>12</Paragraphs>
  <Slides>7</Slides>
  <Notes>1</Notes>
  <HiddenSlides>0</HiddenSlides>
  <MMClips>14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Calibri</vt:lpstr>
      <vt:lpstr>ChiquiFont</vt:lpstr>
      <vt:lpstr>Tema de Office</vt:lpstr>
      <vt:lpstr>5</vt:lpstr>
      <vt:lpstr>Diapositiva 2</vt:lpstr>
      <vt:lpstr>Diapositiva 3</vt:lpstr>
      <vt:lpstr>Diapositiva 4</vt:lpstr>
      <vt:lpstr>Diapositiva 5</vt:lpstr>
      <vt:lpstr>Diapositiva 6</vt:lpstr>
      <vt:lpstr>Créditos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27</cp:revision>
  <dcterms:created xsi:type="dcterms:W3CDTF">2012-08-29T23:50:08Z</dcterms:created>
  <dcterms:modified xsi:type="dcterms:W3CDTF">2012-12-12T18:32:24Z</dcterms:modified>
</cp:coreProperties>
</file>