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56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2AC0-A3A8-4568-AB56-F76E267861C9}" type="datetimeFigureOut">
              <a:rPr lang="es-ES" smtClean="0"/>
              <a:pPr/>
              <a:t>23/11/2012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3017-23C2-4D29-9881-6C0AF83BE0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2AC0-A3A8-4568-AB56-F76E267861C9}" type="datetimeFigureOut">
              <a:rPr lang="es-ES" smtClean="0"/>
              <a:pPr/>
              <a:t>23/11/2012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3017-23C2-4D29-9881-6C0AF83BE0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2AC0-A3A8-4568-AB56-F76E267861C9}" type="datetimeFigureOut">
              <a:rPr lang="es-ES" smtClean="0"/>
              <a:pPr/>
              <a:t>23/11/2012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3017-23C2-4D29-9881-6C0AF83BE0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2AC0-A3A8-4568-AB56-F76E267861C9}" type="datetimeFigureOut">
              <a:rPr lang="es-ES" smtClean="0"/>
              <a:pPr/>
              <a:t>23/11/2012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3017-23C2-4D29-9881-6C0AF83BE0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2AC0-A3A8-4568-AB56-F76E267861C9}" type="datetimeFigureOut">
              <a:rPr lang="es-ES" smtClean="0"/>
              <a:pPr/>
              <a:t>23/11/2012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3017-23C2-4D29-9881-6C0AF83BE0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2AC0-A3A8-4568-AB56-F76E267861C9}" type="datetimeFigureOut">
              <a:rPr lang="es-ES" smtClean="0"/>
              <a:pPr/>
              <a:t>23/11/2012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3017-23C2-4D29-9881-6C0AF83BE0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2AC0-A3A8-4568-AB56-F76E267861C9}" type="datetimeFigureOut">
              <a:rPr lang="es-ES" smtClean="0"/>
              <a:pPr/>
              <a:t>23/11/2012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3017-23C2-4D29-9881-6C0AF83BE0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2AC0-A3A8-4568-AB56-F76E267861C9}" type="datetimeFigureOut">
              <a:rPr lang="es-ES" smtClean="0"/>
              <a:pPr/>
              <a:t>23/11/2012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3017-23C2-4D29-9881-6C0AF83BE0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2AC0-A3A8-4568-AB56-F76E267861C9}" type="datetimeFigureOut">
              <a:rPr lang="es-ES" smtClean="0"/>
              <a:pPr/>
              <a:t>23/11/2012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3017-23C2-4D29-9881-6C0AF83BE0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2AC0-A3A8-4568-AB56-F76E267861C9}" type="datetimeFigureOut">
              <a:rPr lang="es-ES" smtClean="0"/>
              <a:pPr/>
              <a:t>23/11/2012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3017-23C2-4D29-9881-6C0AF83BE0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2AC0-A3A8-4568-AB56-F76E267861C9}" type="datetimeFigureOut">
              <a:rPr lang="es-ES" smtClean="0"/>
              <a:pPr/>
              <a:t>23/11/2012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73017-23C2-4D29-9881-6C0AF83BE0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D2AC0-A3A8-4568-AB56-F76E267861C9}" type="datetimeFigureOut">
              <a:rPr lang="es-ES" smtClean="0"/>
              <a:pPr/>
              <a:t>23/11/2012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73017-23C2-4D29-9881-6C0AF83BE0A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slide" Target="slide6.xml"/><Relationship Id="rId4" Type="http://schemas.openxmlformats.org/officeDocument/2006/relationships/audio" Target="../media/audio3.wav"/><Relationship Id="rId9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000232" y="142852"/>
            <a:ext cx="6786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latin typeface="Century Gothic" pitchFamily="34" charset="0"/>
              </a:rPr>
              <a:t>Escuela Normal de Educación Preescolar</a:t>
            </a:r>
            <a:endParaRPr lang="es-ES" sz="3600" dirty="0">
              <a:latin typeface="Century Gothic" pitchFamily="34" charset="0"/>
            </a:endParaRPr>
          </a:p>
        </p:txBody>
      </p:sp>
      <p:pic>
        <p:nvPicPr>
          <p:cNvPr id="1026" name="Picture 2" descr="http://t3.gstatic.com/images?q=tbn:ANd9GcTMoPpb6_M9TdVY0Nq_PbwoRG2s66HHMGmaudZdb7-yeY_JRYh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2643174" cy="685800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3643274" y="4468379"/>
            <a:ext cx="55007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Alumna: Elisa Adriana Aguilar Treviño </a:t>
            </a:r>
          </a:p>
          <a:p>
            <a:endParaRPr lang="es-MX" sz="2800" dirty="0" smtClean="0"/>
          </a:p>
          <a:p>
            <a:r>
              <a:rPr lang="es-MX" sz="2800" dirty="0" smtClean="0"/>
              <a:t>Grado 2</a:t>
            </a:r>
          </a:p>
          <a:p>
            <a:r>
              <a:rPr lang="es-MX" sz="2800" dirty="0" smtClean="0"/>
              <a:t>Sección A</a:t>
            </a:r>
            <a:endParaRPr lang="es-E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data:image/jpeg;base64,/9j/4AAQSkZJRgABAQAAAQABAAD/2wCEAAkGBhQPDw0ODQ8RDQ0NDQ4PDw8NEA8QEAwPFRAWFRQQEhQXHCYeFxkjGRUSIC8gIycpOCwsFR8xNTAqNSYrLCkBCQoKDgwOGg8PGi0lHSQsLCkqMDUsKikxLCwsKi4pLCksKTQsKSosKik0LC0pLCkqLCksLCwpLywqLSovLSwpLP/AABEIAOsA1gMBIgACEQEDEQH/xAAcAAEAAgMBAQEAAAAAAAAAAAAAAQMCBAYFBwj/xABKEAABAwIBBQkMBwcDBQAAAAABAAIDBBESBSExUYEGBxMyQWFxkbIUIlNUcnOCk5ShsdIWIzNCksHRFSRDdKKz0xc0UmJjwvDx/8QAGwEBAAIDAQEAAAAAAAAAAAAAAAEGAgMFBAf/xAAxEQACAQIDBgQGAwADAAAAAAAAAQIDEQQSUQUTITFBUhU0gZEUMjNxofAiscFC0fH/2gAMAwEAAhEDEQA/APuKIiAIiIAiIgCIiAIiIAuP3xI8JyTUk95T5XouEzkd5JKI73GcAFzSdYzG4K7Bc1vkUJmyTlBreOyndNHbSJIvrGkbWhAdKEWrkuuFRBBUM4s8MUzfJewOHuK2XGwJOgZ0Bx+51nDZZyzU57U7KWiZYkNvh4WXENDj9lYnRcgaV2K5Le1bjpamqOc12Uq2f0Wy8Az+mFp2rrUAREQBERAEREAREQBERAEREAREQBERAEREAREQBERAFVVQiSORhzh7HNPQRZWogOW3spyclUkbzd9Lw1G7WDTzPhF/RY3rXq7qMoCmoa2oOiGmmf1MK8XcR9VVZdo9HBZSFS0ao6mBj83ptlU753f0DaUGxyhWUdH6Ms7Wv/pxID09xWTzT5NydA4WfHRwY/OFgc8/iLl7SgBSgCIiAIiIAiIgCIiAIiIAiIgCItWtynHDbhZA0u4rc7nv8lgu52wIDaReHJuqb9yCV/O7g4wdjnYh1Kv6VHxc+sYtTrU1/wAkbN3PQ6BFz/0qPi59axR9Kz4ufWMUb+n3DdT0OhRc99LD4u71jFH0tPi7vWMUfEUu5DdT0Oge8NBc4hrWgklxsGgaSTyBagy1AQCKiEg5weGjsfeuO3Z5QkrqKWmgZwExfDJG+VzHxF0crZAyRtjiYcNiLHoOheHJlzLbhZzck7O7h7rp8RS7kTuZ6H039tweMweuj/VR+3afxqD10X6r5JNLlh+luS9hrVoTZMyq/T+zdjqv9E+JpdyG5nod/DleGLLszxUQ8BW5KjLn8NHhE1PPhAJva5bMfwlY7p8tU82Ushxd0QOiinqauV3DR4W8HA5sdzewOORpHRzL5nPuUyk/SaDY+p+VefPveV79LqLY+f5E+JpdyG5qaH6F+ktL45Te0Q/Mn0mpfHKb2iH5l+a5d6WsdnMlKOh8v+NV/wCkFX4Sm9ZL/jUfE0e5Dc1ND9MfSWl8cpvaIfmXotdcAg3BFwRoI1r8rf6Q1fhKb1kv+NfadxeVjk/J9JRSMfO+njLXSY22JLi7C2+fCMWEczRoT4qj3IncVND6Ci5j6bDxZ/rI0+m48Wf6yNPiqPchuKmh06Llzu5Hi0h6HxfmVTPvjRxi76SrtyljIZAOnBIbbU+Ko9yG4qaHXIuHbvt0pziKoI1hsXzrMb61N4Go/DF86n4inqY7qeh2qLmKLfFpJTZz3wH/ALzCB+JtwNpXRwVDZGh8b2yMOhzCHNPQQtkakZfKzFwlHmixERZmJ42W8sGM8DCbSloL3kXELDexAOYvNjYHMLEm+YO8BrLFxzlzuM9xLnv8pxzn8uRBLjdJIeNJLK49GMtaNjGsHoo51s50BcevVlUlbodClBQjckrEnWtSWrJ4uYa+Uqgm+nOvbR2VOavN2/J46u0YRdoK5vmQax1hRwg1jrC0EXo8Ih3M0eJy7Ub3CDWOsLEyDWOsLTRPB4dzHiku1G2XjWOtYl41jrWsijweHcyfFJ9qNgvGsKMQ1qhFHg0O5jxWfai7EoLlUijwWHcyfFZ9qLCVjdYongsO9jxWfaiSoKIo8Eh3snxafajFQVmixew4dJv2JW15dY/kqUEq0tVThZcfGbOq4ZZnxjr/ANnTw2Np1+C4PQ83KWRmS3c20c3/ADAzPOqQDT06R7jz4iIJa4YXNJa4HkI5P/dIIPKuwK8PLEVpmEffjN+cscBfqeB6IXlpVH8rPTOC5mixi9LJGVZaV+OB5Yb983Sx/M5vKtNrFc1izc2ndGOW/M+ubnMvtrYsYGCRlmysvfA7kI1g8m3UpXzbImWXUb3SR58bCwg6DnBB2WPWVK6dLaNNRSqPieKeDlm/hyOip+L6T+2VRWyaG7SroOL6T+2VrVfG2D81uwEVLE8el2aMbJqhw62KFZDAXmzRfWeQdJU08ONwaOXSdQ5SvajjDQGtFgFZJSscKMbmlHkofedsb+pVn7NZqPWtoqCVhdm3Kkav7PZqPWVHcDNR6ytklYlLsZUa/cLNR6yo7ibqPWVsErEqbsiyKO4m6j1lY9xt1HrKvKglLsiyKO5G6j1lQaVvONquJUKbsiyNV9JqN+lUEWzHMt8quVmIc/IVKZi4mmilQsjAIiIAoeLhSiwqQU4OMuTRnCThJSXNGsV5WVheSLzc3aiXprzsoi8kXm5u1EvnVN/yLvLkaobbOcwGknQFrT5dpovtKmFpHJwjXHqbcr5lusyvJPUzNe48HFK+OOO/etDXFt7aza5K8Rdmns7Mk5SOdLF2doo+5U9XHNGJIZGysJtiYbi+o6jzFFx29d9nW6hJT9mT9Ai4mLp7qq4J8jpUJ56akfZYOL6T+2Vr1fG2D81sQ8X0n9srWquNsCs2zvMv1OHjvoL0NjJI75/kj4r0yvNyTpf5I+K9Ald+XM5EPlBWbadxzgZufMppmguAOjOelbznLXKVjYlc0DSu1DrCwdTu1e8Lec5VOcikw4o0CNaxJWxUaL8oWsVsRrfAglYkqSViVJAWJUlYkqTEErElSViSpBrS8YrBZyaSsFkawiIhARERko0ytKrF5Y/Ny9uJbi15G3lZ5qXtxL5pF8S9s+FZb/3VV/Mzf3HLSW7lr/c1X8xN/cK0lcofKivS5s+h71o+qrfOU/ZkRZb1o+prPOwdl6KpbR8zL0/pHewn0Y/vU+wQ8X0n9srXquNsCvh4vpP7ZVFTxtgVh2d5l+pxsf8AQXobGStL/JHxXoFedkvS/oHxXoEqwy5nGhyLqQ9/sK2nOWjA+zhfnC2nOWqS4m6L4EOcqnOUucqXORIhsxmdmWuSrJHKolbEa2QVBQqCsjEErEoSoJQgglQUWJKkgok0lYrJ+krFZGsIiIAiIjJRpKg/bM81J24lcqD9szzUnbiXzJF9Z8Jywf3mp/mJv7hWmtrKp/eKjz8vbK1VdIfKity5s+jb1w+oq/PRdhyLLeu/29V5+PsFQqjtDzM/3oiwYT6Mf3qfXIdHpP7ZVFTxtgV0Wj0n9sqmo07ArDs7zT9Ti4/y69DYyZpf0D4reK0Mm6X9A+K3iVYpczjQ5AlSJiOXrWBUEqCTMzFYGQrEqCUsRcglQUKglZEEFQUKxKEAlYlSViSpIBKxKEqCVJBU/SVisnaVipMAiIgCIiMlGgqP4zPNSduJW3VP8Znm5P7kS+YIvzPhGUT9dP56TtlayvrT9bL5x/aKoV2jyRWnzPpO9eP3ep8+zsIp3sG/u1QeQ1AA57Ri/wAQiqGP8xP96Fgwv0Yn1eLR6T+2VVPp2KyLQfKk7ZVU+nYrDs3zT9TjY/y69DYydpd0D4rdJWjk853DWPzW6VZJcziR5EEqChWJKgkErEqSsShAKxKklYkqSASsSUJUFSQQVBKErEoQCViVJKxKkgwdpUKSoUmIREQBERQyUeaqCfrWeak7cSpyllVtOA6UOwnlaAbDXa91lHMHviewhzHwPc1w0OaXREEL5q6U4JOSsnyL4pxk2k+RwtfvXPdM90VQxsL3OcBIH42XN8OYWPTcLYpd6uMfbVMknNGxsfvJcu6WK3vaGItbN/RqWEpXvY1qKgZTxshhYGRs0Aa+Uk8pOtQthyLnybbuz1JWVkdFHoPlydsqqbTsVkeg+XJ2yqptOxW3Zvmn6lex/l16ERyYSCOT3r0o5Q4XH/xeWsmuIzg2KszVzgKVj0yViStRtYeUX6Myz7sGo+5Y2M8yLioKp7rGo+5R3UNR9ymxF0WlQSqu6RqKjhxqKWFywqCVXw3MVHCqSLmZWJKx4RQXoRcyKxJUFyxUkBERCAiIgCFEKMlHK7pKF1Q1rGujYSA273W5LaNJ2K7J9EIBTwNJcIqZ7LnS6z47nmz3WjuxjxxtaxpcS0DC0EkutnzDTnW1kmORrKVs5vM2kcJCTc4sUWk8p5CeZUTGZt1DNNPh/hcMPl3krRt/6ekViVJWK450QUUFFiSdDGcx8uTtlVy6dizj0Hy5O2VhLpVt2b5p+pXsf5dehgiIrQV0IiIAiIgCIiAIiIAiIgCIiAIiIAiIgCFEKh8iUcnuorHwMa6J5acIdoBBuL2IOlWZLrTOymmc3A6Wlc8tGgEui0c3KOYraq6FkwAlbjA5CTY9IBzpa0jAMwEMgAGYAYoswXzuvWozhGNONmlx9vz6l3p06kZNyldMuUFFBXPPWQpUBEB0Eeg+XJ2yokClg4wOYiSUHmIkcCEK71OvKhW3i6NnKqUlWpZH1RUiyLVFlaqGOoVlwlZ6Pg/37FcrYSrSfFcNUQiIvXmjqebK9AiImaOoyvQIiXTNHUZXoES6XTNHUZXoES6X50zx1GV6BExc6jENY60zx1GV6EooxDWOtMQ1jrCZ46jK9CUUYhrHWFBlA0uHWFDqQirtr3JUJPgkzJVVUuFp1nMP1VclaBxc558wXmZSqHtbwmYk6MVz7hbMuPi9oqadHDfyk1z6Ja3/AK/UdPDYFxaqV+EV06v0LStd32rfNS9uNeZkjdIJ5XU72hkwaXNwk4ZGjTa+cEas+Zek77VvmpO3H+hVMqUp0puM1ZlohONSOaPIuKgoVBXnNoCKY2EmwFzbkRSk2G0djugyeYJ3OA+qqHl7DyNkOd8Z5ybuGvE4fdXmlfQ6mmbKx0cjQ9jhZzXC4K5iv3JPbc0zhI3wcpLXt5g+xDvSAOtxVoxWDk5OdP2OJQxCSyyPCKxKvmoZmGz6ecH/AKY3SjrixBUmN/gZ/Zqn5FzHSqLnF+x7VOL6oxKxKqnqgzjtlZ5VPUj4sWVPJwjcUTJZG3IxMp6gi45L4FrySva3EyzK17mRUKuebBx2Sst/yp6kf+Cimm4UEwtllANiWQVDgDqzMUZJXtbiZZlzuZlQVZwD/Az+zVPyKO53+Bn9mqPkUbqfa/YZ46orKxKsNNJ4Gf2ao+RR3NJ4Cf2ao+RRup9r9id5HVFZWKt7lk8BP7NUfIo7kk8BP7NUfIsdzPtfsyd5HVe5UVBVvckngJ/Zqj5FBo5PAT+z1HyKNzU7X7MneR1XuUlYlX9xSeAn9nqPkUdxS+An9nqPlWO5qdr9mTvIar3KCoWcsD28aGdvTT1FuwqYHcI4sjbI9wFy1sMxIGu2HnCxdOadsr9jJTi1e5KoyxJiiAAN2ttmBN9S25KaRvGhnHTT1HyKimZJM4xwQSSyAEkWwWGYXIPfco+6V6MNVq4ad1HnwszRWhTrRs2clkLIjxVGrlBiiiZJhx96XlzbE2OhoBOc83OunhFy55BGKwaDmIYL2uOQklx2gci9AbmakkGSnldY3DQxwY08h1uPOdgCt+j1T4tL+AqMTKtXnmcXpyZNGNOlHKn+TzisSvcptxtVIc8QjGuRzRbYLn3LpsjbhY4iH1B4d4zhtrRtPR97b1LGjgK9V/LZavgZVMVSgud/sau4fc/ZrqmZv2jcMTXD7lwS8jnsLdHOi7JFaaGGhRpqCOHVrSqScmERF6TSFjI6wJWS1MpTYWHoWMnZXJSu7HC7rau5I1ldnkCi4CkgjIsRGHO8t3fH3lcK2Humuhi0tMgLvJHfO9wK+i1kmFhPMuRgFmqVKz+3+v8Aw6GK/jCFNfc4fdjWaQOhdFuKoeCoobizpbyu9Li/0hq4nKwNRUxwt0ySNb0XNrr6jFGGta1os1oDQNQAsFOCW8rzqvpwNdf+NOMfUyREXYPEEREAREQBERAEREBo5WgxRnoXCZNm7myhC45mvfwbuh3e/Eg7F9GmbdpXzndTS4XYhmIOnUuPtKLjlqrmnc6ODea8H1O7ytBijPQvn9BN3NlGB5zNc/A7Vhf3ufrB2L6BQVQqKaKXwkbXHmdbvh13XA7raTC4uGaxUbQ+WNaPSzMMPzdN/Y+mItLI1dw9PBNyyRtLvK0O94K3V14yUkpLqeJqzswiIsiAiIgCIiALn90NeML2tOdjsLhqOEGx2EHaugXNbssnsMfDYbS3DS5pc0ubqdY59q8uLzKk3E34e28VzytwVLjnqKg6GNDG9Ljc+5vvXQZerwGyMB75lsQ1XFwdv5KzcvRsipY+Dbhx3e7OTidovn5gFobuKNppzNa0rLND2lzThOfCbHOOYry06cqOE4c7XfrxN1SaqV/wc/uNpuGr3SnO2Bjneke9Hxcdi+irmN7+la2lMgFnySHG65Jdh0fE9a6dbdn08lBPq+PuasTLNU+3AIiL3nnCIiAIiIAiIgCIiALj91cDSH5xduZ2cd6bXz6s1jtXYLl91eSYnyRSOjBe8hrnAuGIDRexXix0XKk0j04aSVRXI3v6supnxn+DKQDyYXDFbrxda091xjONpe0PZmc0uAcM1xm05wQV1mT6FkEbY4WCNgz2HKTpJJzk9K1so7n4KhwfPCHvAtiu5pI1HCRfatbw1R4ZUrptE76O9c+h4291Ul1NIwg4YpiGnks4AkDoN/xLq1VTUzYmiOJjY2N0NaAAFavXh6bpU4wbvY01JKcnJBERbjWER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364" name="AutoShape 4" descr="data:image/jpeg;base64,/9j/4AAQSkZJRgABAQAAAQABAAD/2wCEAAkGBhQPDw0ODQ8RDQ0NDQ4PDw8NEA8QEAwPFRAWFRQQEhQXHCYeFxkjGRUSIC8gIycpOCwsFR8xNTAqNSYrLCkBCQoKDgwOGg8PGi0lHSQsLCkqMDUsKikxLCwsKi4pLCksKTQsKSosKik0LC0pLCkqLCksLCwpLywqLSovLSwpLP/AABEIAOsA1gMBIgACEQEDEQH/xAAcAAEAAgMBAQEAAAAAAAAAAAAAAQMCBAYFBwj/xABKEAABAwIBBQkMBwcDBQAAAAABAAIDBBESBSExUYEGBxMyQWFxkbIUIlNUcnOCk5ShsdIWIzNCksHRFSRDdKKz0xc0UmJjwvDx/8QAGwEBAAIDAQEAAAAAAAAAAAAAAAEGAgMFBAf/xAAxEQACAQIDBgQGAwADAAAAAAAAAQIDEQQSUQUTITFBUhU0gZEUMjNxofAiscFC0fH/2gAMAwEAAhEDEQA/APuKIiAIiIAiIgCIiAIiIAuP3xI8JyTUk95T5XouEzkd5JKI73GcAFzSdYzG4K7Bc1vkUJmyTlBreOyndNHbSJIvrGkbWhAdKEWrkuuFRBBUM4s8MUzfJewOHuK2XGwJOgZ0Bx+51nDZZyzU57U7KWiZYkNvh4WXENDj9lYnRcgaV2K5Le1bjpamqOc12Uq2f0Wy8Az+mFp2rrUAREQBERAEREAREQBERAEREAREQBERAEREAREQBERAFVVQiSORhzh7HNPQRZWogOW3spyclUkbzd9Lw1G7WDTzPhF/RY3rXq7qMoCmoa2oOiGmmf1MK8XcR9VVZdo9HBZSFS0ao6mBj83ptlU753f0DaUGxyhWUdH6Ms7Wv/pxID09xWTzT5NydA4WfHRwY/OFgc8/iLl7SgBSgCIiAIiIAiIgCIiAIiIAiIgCItWtynHDbhZA0u4rc7nv8lgu52wIDaReHJuqb9yCV/O7g4wdjnYh1Kv6VHxc+sYtTrU1/wAkbN3PQ6BFz/0qPi59axR9Kz4ufWMUb+n3DdT0OhRc99LD4u71jFH0tPi7vWMUfEUu5DdT0Oge8NBc4hrWgklxsGgaSTyBagy1AQCKiEg5weGjsfeuO3Z5QkrqKWmgZwExfDJG+VzHxF0crZAyRtjiYcNiLHoOheHJlzLbhZzck7O7h7rp8RS7kTuZ6H039tweMweuj/VR+3afxqD10X6r5JNLlh+luS9hrVoTZMyq/T+zdjqv9E+JpdyG5nod/DleGLLszxUQ8BW5KjLn8NHhE1PPhAJva5bMfwlY7p8tU82Ushxd0QOiinqauV3DR4W8HA5sdzewOORpHRzL5nPuUyk/SaDY+p+VefPveV79LqLY+f5E+JpdyG5qaH6F+ktL45Te0Q/Mn0mpfHKb2iH5l+a5d6WsdnMlKOh8v+NV/wCkFX4Sm9ZL/jUfE0e5Dc1ND9MfSWl8cpvaIfmXotdcAg3BFwRoI1r8rf6Q1fhKb1kv+NfadxeVjk/J9JRSMfO+njLXSY22JLi7C2+fCMWEczRoT4qj3IncVND6Ci5j6bDxZ/rI0+m48Wf6yNPiqPchuKmh06Llzu5Hi0h6HxfmVTPvjRxi76SrtyljIZAOnBIbbU+Ko9yG4qaHXIuHbvt0pziKoI1hsXzrMb61N4Go/DF86n4inqY7qeh2qLmKLfFpJTZz3wH/ALzCB+JtwNpXRwVDZGh8b2yMOhzCHNPQQtkakZfKzFwlHmixERZmJ42W8sGM8DCbSloL3kXELDexAOYvNjYHMLEm+YO8BrLFxzlzuM9xLnv8pxzn8uRBLjdJIeNJLK49GMtaNjGsHoo51s50BcevVlUlbodClBQjckrEnWtSWrJ4uYa+Uqgm+nOvbR2VOavN2/J46u0YRdoK5vmQax1hRwg1jrC0EXo8Ih3M0eJy7Ub3CDWOsLEyDWOsLTRPB4dzHiku1G2XjWOtYl41jrWsijweHcyfFJ9qNgvGsKMQ1qhFHg0O5jxWfai7EoLlUijwWHcyfFZ9qLCVjdYongsO9jxWfaiSoKIo8Eh3snxafajFQVmixew4dJv2JW15dY/kqUEq0tVThZcfGbOq4ZZnxjr/ANnTw2Np1+C4PQ83KWRmS3c20c3/ADAzPOqQDT06R7jz4iIJa4YXNJa4HkI5P/dIIPKuwK8PLEVpmEffjN+cscBfqeB6IXlpVH8rPTOC5mixi9LJGVZaV+OB5Yb983Sx/M5vKtNrFc1izc2ndGOW/M+ubnMvtrYsYGCRlmysvfA7kI1g8m3UpXzbImWXUb3SR58bCwg6DnBB2WPWVK6dLaNNRSqPieKeDlm/hyOip+L6T+2VRWyaG7SroOL6T+2VrVfG2D81uwEVLE8el2aMbJqhw62KFZDAXmzRfWeQdJU08ONwaOXSdQ5SvajjDQGtFgFZJSscKMbmlHkofedsb+pVn7NZqPWtoqCVhdm3Kkav7PZqPWVHcDNR6ytklYlLsZUa/cLNR6yo7ibqPWVsErEqbsiyKO4m6j1lY9xt1HrKvKglLsiyKO5G6j1lQaVvONquJUKbsiyNV9JqN+lUEWzHMt8quVmIc/IVKZi4mmilQsjAIiIAoeLhSiwqQU4OMuTRnCThJSXNGsV5WVheSLzc3aiXprzsoi8kXm5u1EvnVN/yLvLkaobbOcwGknQFrT5dpovtKmFpHJwjXHqbcr5lusyvJPUzNe48HFK+OOO/etDXFt7aza5K8Rdmns7Mk5SOdLF2doo+5U9XHNGJIZGysJtiYbi+o6jzFFx29d9nW6hJT9mT9Ai4mLp7qq4J8jpUJ56akfZYOL6T+2Vr1fG2D81sQ8X0n9srWquNsCs2zvMv1OHjvoL0NjJI75/kj4r0yvNyTpf5I+K9Ald+XM5EPlBWbadxzgZufMppmguAOjOelbznLXKVjYlc0DSu1DrCwdTu1e8Lec5VOcikw4o0CNaxJWxUaL8oWsVsRrfAglYkqSViVJAWJUlYkqTEErElSViSpBrS8YrBZyaSsFkawiIhARERko0ytKrF5Y/Ny9uJbi15G3lZ5qXtxL5pF8S9s+FZb/3VV/Mzf3HLSW7lr/c1X8xN/cK0lcofKivS5s+h71o+qrfOU/ZkRZb1o+prPOwdl6KpbR8zL0/pHewn0Y/vU+wQ8X0n9srXquNsCvh4vpP7ZVFTxtgVh2d5l+pxsf8AQXobGStL/JHxXoFedkvS/oHxXoEqwy5nGhyLqQ9/sK2nOWjA+zhfnC2nOWqS4m6L4EOcqnOUucqXORIhsxmdmWuSrJHKolbEa2QVBQqCsjEErEoSoJQgglQUWJKkgok0lYrJ+krFZGsIiIAiIjJRpKg/bM81J24lcqD9szzUnbiXzJF9Z8Jywf3mp/mJv7hWmtrKp/eKjz8vbK1VdIfKity5s+jb1w+oq/PRdhyLLeu/29V5+PsFQqjtDzM/3oiwYT6Mf3qfXIdHpP7ZVFTxtgV0Wj0n9sqmo07ArDs7zT9Ti4/y69DYyZpf0D4reK0Mm6X9A+K3iVYpczjQ5AlSJiOXrWBUEqCTMzFYGQrEqCUsRcglQUKglZEEFQUKxKEAlYlSViSpIBKxKEqCVJBU/SVisnaVipMAiIgCIiMlGgqP4zPNSduJW3VP8Znm5P7kS+YIvzPhGUT9dP56TtlayvrT9bL5x/aKoV2jyRWnzPpO9eP3ep8+zsIp3sG/u1QeQ1AA57Ri/wAQiqGP8xP96Fgwv0Yn1eLR6T+2VVPp2KyLQfKk7ZVU+nYrDs3zT9TjY/y69DYydpd0D4rdJWjk853DWPzW6VZJcziR5EEqChWJKgkErEqSsShAKxKklYkqSASsSUJUFSQQVBKErEoQCViVJKxKkgwdpUKSoUmIREQBERQyUeaqCfrWeak7cSpyllVtOA6UOwnlaAbDXa91lHMHviewhzHwPc1w0OaXREEL5q6U4JOSsnyL4pxk2k+RwtfvXPdM90VQxsL3OcBIH42XN8OYWPTcLYpd6uMfbVMknNGxsfvJcu6WK3vaGItbN/RqWEpXvY1qKgZTxshhYGRs0Aa+Uk8pOtQthyLnybbuz1JWVkdFHoPlydsqqbTsVkeg+XJ2yqptOxW3Zvmn6lex/l16ERyYSCOT3r0o5Q4XH/xeWsmuIzg2KszVzgKVj0yViStRtYeUX6Myz7sGo+5Y2M8yLioKp7rGo+5R3UNR9ymxF0WlQSqu6RqKjhxqKWFywqCVXw3MVHCqSLmZWJKx4RQXoRcyKxJUFyxUkBERCAiIgCFEKMlHK7pKF1Q1rGujYSA273W5LaNJ2K7J9EIBTwNJcIqZ7LnS6z47nmz3WjuxjxxtaxpcS0DC0EkutnzDTnW1kmORrKVs5vM2kcJCTc4sUWk8p5CeZUTGZt1DNNPh/hcMPl3krRt/6ekViVJWK450QUUFFiSdDGcx8uTtlVy6dizj0Hy5O2VhLpVt2b5p+pXsf5dehgiIrQV0IiIAiIgCIiAIiIAiIgCIiAIiIAiIgCFEKh8iUcnuorHwMa6J5acIdoBBuL2IOlWZLrTOymmc3A6Wlc8tGgEui0c3KOYraq6FkwAlbjA5CTY9IBzpa0jAMwEMgAGYAYoswXzuvWozhGNONmlx9vz6l3p06kZNyldMuUFFBXPPWQpUBEB0Eeg+XJ2yokClg4wOYiSUHmIkcCEK71OvKhW3i6NnKqUlWpZH1RUiyLVFlaqGOoVlwlZ6Pg/37FcrYSrSfFcNUQiIvXmjqebK9AiImaOoyvQIiXTNHUZXoES6XTNHUZXoES6X50zx1GV6BExc6jENY60zx1GV6EooxDWOtMQ1jrCZ46jK9CUUYhrHWFBlA0uHWFDqQirtr3JUJPgkzJVVUuFp1nMP1VclaBxc558wXmZSqHtbwmYk6MVz7hbMuPi9oqadHDfyk1z6Ja3/AK/UdPDYFxaqV+EV06v0LStd32rfNS9uNeZkjdIJ5XU72hkwaXNwk4ZGjTa+cEas+Zek77VvmpO3H+hVMqUp0puM1ZlohONSOaPIuKgoVBXnNoCKY2EmwFzbkRSk2G0djugyeYJ3OA+qqHl7DyNkOd8Z5ybuGvE4fdXmlfQ6mmbKx0cjQ9jhZzXC4K5iv3JPbc0zhI3wcpLXt5g+xDvSAOtxVoxWDk5OdP2OJQxCSyyPCKxKvmoZmGz6ecH/AKY3SjrixBUmN/gZ/Zqn5FzHSqLnF+x7VOL6oxKxKqnqgzjtlZ5VPUj4sWVPJwjcUTJZG3IxMp6gi45L4FrySva3EyzK17mRUKuebBx2Sst/yp6kf+Cimm4UEwtllANiWQVDgDqzMUZJXtbiZZlzuZlQVZwD/Az+zVPyKO53+Bn9mqPkUbqfa/YZ46orKxKsNNJ4Gf2ao+RR3NJ4Cf2ao+RRup9r9id5HVFZWKt7lk8BP7NUfIo7kk8BP7NUfIsdzPtfsyd5HVe5UVBVvckngJ/Zqj5FBo5PAT+z1HyKNzU7X7MneR1XuUlYlX9xSeAn9nqPkUdxS+An9nqPlWO5qdr9mTvIar3KCoWcsD28aGdvTT1FuwqYHcI4sjbI9wFy1sMxIGu2HnCxdOadsr9jJTi1e5KoyxJiiAAN2ttmBN9S25KaRvGhnHTT1HyKimZJM4xwQSSyAEkWwWGYXIPfco+6V6MNVq4ad1HnwszRWhTrRs2clkLIjxVGrlBiiiZJhx96XlzbE2OhoBOc83OunhFy55BGKwaDmIYL2uOQklx2gci9AbmakkGSnldY3DQxwY08h1uPOdgCt+j1T4tL+AqMTKtXnmcXpyZNGNOlHKn+TzisSvcptxtVIc8QjGuRzRbYLn3LpsjbhY4iH1B4d4zhtrRtPR97b1LGjgK9V/LZavgZVMVSgud/sau4fc/ZrqmZv2jcMTXD7lwS8jnsLdHOi7JFaaGGhRpqCOHVrSqScmERF6TSFjI6wJWS1MpTYWHoWMnZXJSu7HC7rau5I1ldnkCi4CkgjIsRGHO8t3fH3lcK2Humuhi0tMgLvJHfO9wK+i1kmFhPMuRgFmqVKz+3+v8Aw6GK/jCFNfc4fdjWaQOhdFuKoeCoobizpbyu9Li/0hq4nKwNRUxwt0ySNb0XNrr6jFGGta1os1oDQNQAsFOCW8rzqvpwNdf+NOMfUyREXYPEEREAREQBERAEREBo5WgxRnoXCZNm7myhC45mvfwbuh3e/Eg7F9GmbdpXzndTS4XYhmIOnUuPtKLjlqrmnc6ODea8H1O7ytBijPQvn9BN3NlGB5zNc/A7Vhf3ufrB2L6BQVQqKaKXwkbXHmdbvh13XA7raTC4uGaxUbQ+WNaPSzMMPzdN/Y+mItLI1dw9PBNyyRtLvK0O94K3V14yUkpLqeJqzswiIsiAiIgCIiALn90NeML2tOdjsLhqOEGx2EHaugXNbssnsMfDYbS3DS5pc0ubqdY59q8uLzKk3E34e28VzytwVLjnqKg6GNDG9Ljc+5vvXQZerwGyMB75lsQ1XFwdv5KzcvRsipY+Dbhx3e7OTidovn5gFobuKNppzNa0rLND2lzThOfCbHOOYry06cqOE4c7XfrxN1SaqV/wc/uNpuGr3SnO2Bjneke9Hxcdi+irmN7+la2lMgFnySHG65Jdh0fE9a6dbdn08lBPq+PuasTLNU+3AIiL3nnCIiAIiIAiIgCIiALj91cDSH5xduZ2cd6bXz6s1jtXYLl91eSYnyRSOjBe8hrnAuGIDRexXix0XKk0j04aSVRXI3v6supnxn+DKQDyYXDFbrxda091xjONpe0PZmc0uAcM1xm05wQV1mT6FkEbY4WCNgz2HKTpJJzk9K1so7n4KhwfPCHvAtiu5pI1HCRfatbw1R4ZUrptE76O9c+h4291Ul1NIwg4YpiGnks4AkDoN/xLq1VTUzYmiOJjY2N0NaAAFavXh6bpU4wbvY01JKcnJBERbjWER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5366" name="Picture 6" descr="antigua, conjunto, contorno, dibujos animad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857232"/>
            <a:ext cx="4929222" cy="5095869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2571736" y="2428868"/>
            <a:ext cx="36433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 dirty="0" smtClean="0">
                <a:solidFill>
                  <a:srgbClr val="FF0000"/>
                </a:solidFill>
                <a:latin typeface="Bradley Hand ITC" pitchFamily="66" charset="0"/>
              </a:rPr>
              <a:t>VER VIDEO </a:t>
            </a:r>
            <a:endParaRPr lang="es-ES" sz="6600" dirty="0">
              <a:solidFill>
                <a:srgbClr val="FF0000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t3.gstatic.com/images?q=tbn:ANd9GcT3XzDbKV6zem4Xj3bBQnDz-h8KYyU6gF5-d9rYBq5U_IbVYBx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857232"/>
            <a:ext cx="2571768" cy="2357454"/>
          </a:xfrm>
          <a:prstGeom prst="rect">
            <a:avLst/>
          </a:prstGeom>
          <a:noFill/>
        </p:spPr>
      </p:pic>
      <p:pic>
        <p:nvPicPr>
          <p:cNvPr id="16388" name="Picture 4" descr="http://t1.gstatic.com/images?q=tbn:ANd9GcQYlw83nttaBoWxOA7iCGYUsBF07BZcSK8KYQlKKg0aaz0EQksj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1500174"/>
            <a:ext cx="2571768" cy="2357454"/>
          </a:xfrm>
          <a:prstGeom prst="rect">
            <a:avLst/>
          </a:prstGeom>
          <a:noFill/>
        </p:spPr>
      </p:pic>
      <p:pic>
        <p:nvPicPr>
          <p:cNvPr id="16390" name="Picture 6" descr="http://t2.gstatic.com/images?q=tbn:ANd9GcTT-u21mNHBuAi5mYubEsknwqF8b70Dk32VbP8MvFEdtPxyHKm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12" y="3571876"/>
            <a:ext cx="3714776" cy="2986679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2857488" y="285728"/>
            <a:ext cx="4214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dirty="0" smtClean="0">
                <a:latin typeface="Century Gothic" pitchFamily="34" charset="0"/>
              </a:rPr>
              <a:t>CUALIDADES</a:t>
            </a:r>
            <a:endParaRPr lang="es-ES" sz="4800" dirty="0">
              <a:latin typeface="Century Gothic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14348" y="3929066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Century Gothic" pitchFamily="34" charset="0"/>
                <a:hlinkClick r:id="rId8" action="ppaction://hlinksldjump"/>
              </a:rPr>
              <a:t>LOS NIÑOS TOCANDO UN INSTRUMENTO</a:t>
            </a:r>
            <a:endParaRPr lang="es-ES" dirty="0">
              <a:latin typeface="Century Gothic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858016" y="4214818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Century Gothic" pitchFamily="34" charset="0"/>
                <a:hlinkClick r:id="rId9" action="ppaction://hlinksldjump"/>
              </a:rPr>
              <a:t>LOS NIÑOS BAILANDO</a:t>
            </a:r>
            <a:endParaRPr lang="es-ES" dirty="0">
              <a:latin typeface="Century Gothic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572264" y="5857892"/>
            <a:ext cx="2571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Century Gothic" pitchFamily="34" charset="0"/>
                <a:hlinkClick r:id="rId10" action="ppaction://hlinksldjump"/>
              </a:rPr>
              <a:t>APRENDE A COCINAR</a:t>
            </a:r>
            <a:endParaRPr lang="es-ES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ABACI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abacii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rabaccii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3.gstatic.com/images?q=tbn:ANd9GcT3XzDbKV6zem4Xj3bBQnDz-h8KYyU6gF5-d9rYBq5U_IbVYBx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714488"/>
            <a:ext cx="4442145" cy="4071966"/>
          </a:xfrm>
          <a:prstGeom prst="rect">
            <a:avLst/>
          </a:prstGeom>
          <a:noFill/>
        </p:spPr>
      </p:pic>
      <p:sp>
        <p:nvSpPr>
          <p:cNvPr id="5" name="4 Rectángulo">
            <a:hlinkClick r:id="rId4" action="ppaction://hlinksldjump"/>
          </p:cNvPr>
          <p:cNvSpPr/>
          <p:nvPr/>
        </p:nvSpPr>
        <p:spPr>
          <a:xfrm>
            <a:off x="6643702" y="5357826"/>
            <a:ext cx="2428892" cy="142873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REGRESAR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2571736" y="428604"/>
            <a:ext cx="4572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Los niños tocando un instrumento</a:t>
            </a:r>
            <a:endParaRPr lang="es-ES" sz="3600" b="1" dirty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abacion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t1.gstatic.com/images?q=tbn:ANd9GcQYlw83nttaBoWxOA7iCGYUsBF07BZcSK8KYQlKKg0aaz0EQks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643050"/>
            <a:ext cx="4364212" cy="4000528"/>
          </a:xfrm>
          <a:prstGeom prst="rect">
            <a:avLst/>
          </a:prstGeom>
          <a:noFill/>
        </p:spPr>
      </p:pic>
      <p:sp>
        <p:nvSpPr>
          <p:cNvPr id="5" name="4 Rectángulo">
            <a:hlinkClick r:id="rId4" action="ppaction://hlinksldjump"/>
          </p:cNvPr>
          <p:cNvSpPr/>
          <p:nvPr/>
        </p:nvSpPr>
        <p:spPr>
          <a:xfrm>
            <a:off x="6572264" y="5000636"/>
            <a:ext cx="2428892" cy="164307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REGRESAR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2000232" y="428604"/>
            <a:ext cx="6500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 smtClean="0">
                <a:solidFill>
                  <a:schemeClr val="accent6">
                    <a:lumMod val="75000"/>
                  </a:schemeClr>
                </a:solidFill>
              </a:rPr>
              <a:t>Los niños bailando</a:t>
            </a:r>
            <a:endParaRPr lang="es-E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abacion 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t2.gstatic.com/images?q=tbn:ANd9GcTT-u21mNHBuAi5mYubEsknwqF8b70Dk32VbP8MvFEdtPxyHKm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214422"/>
            <a:ext cx="5064636" cy="4071966"/>
          </a:xfrm>
          <a:prstGeom prst="rect">
            <a:avLst/>
          </a:prstGeom>
          <a:noFill/>
        </p:spPr>
      </p:pic>
      <p:sp>
        <p:nvSpPr>
          <p:cNvPr id="5" name="4 Rectángulo">
            <a:hlinkClick r:id="rId3" action="ppaction://hlinksldjump"/>
          </p:cNvPr>
          <p:cNvSpPr/>
          <p:nvPr/>
        </p:nvSpPr>
        <p:spPr>
          <a:xfrm>
            <a:off x="6143636" y="5143512"/>
            <a:ext cx="2857488" cy="157161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REGRESAR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3428992" y="428604"/>
            <a:ext cx="5214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 smtClean="0">
                <a:solidFill>
                  <a:schemeClr val="accent4">
                    <a:lumMod val="75000"/>
                  </a:schemeClr>
                </a:solidFill>
              </a:rPr>
              <a:t>Aprende a cocinar</a:t>
            </a:r>
            <a:endParaRPr lang="es-ES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Sin título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45" y="1162333"/>
            <a:ext cx="8736509" cy="4533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43</Words>
  <Application>Microsoft Office PowerPoint</Application>
  <PresentationFormat>Presentación en pantalla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comp</dc:creator>
  <cp:lastModifiedBy>comp</cp:lastModifiedBy>
  <cp:revision>8</cp:revision>
  <dcterms:created xsi:type="dcterms:W3CDTF">2012-09-05T06:07:06Z</dcterms:created>
  <dcterms:modified xsi:type="dcterms:W3CDTF">2012-11-23T10:06:57Z</dcterms:modified>
</cp:coreProperties>
</file>