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57" r:id="rId7"/>
    <p:sldId id="256" r:id="rId8"/>
  </p:sldIdLst>
  <p:sldSz cx="9144000" cy="6858000" type="screen4x3"/>
  <p:notesSz cx="6858000" cy="9144000"/>
  <p:embeddedFontLst>
    <p:embeddedFont>
      <p:font typeface="Kristen ITC" pitchFamily="66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Bubble 1"/>
      <p:regular r:id="rId14"/>
    </p:embeddedFont>
    <p:embeddedFont>
      <p:font typeface="Carmen" charset="0"/>
      <p:regular r:id="rId1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00"/>
    <a:srgbClr val="00FF00"/>
    <a:srgbClr val="FF0066"/>
    <a:srgbClr val="0774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25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00E8-C3ED-4F78-AB2F-3AEC18566B9B}" type="datetimeFigureOut">
              <a:rPr lang="es-ES" smtClean="0"/>
              <a:pPr/>
              <a:t>14/12/2012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863A-4E4B-48B2-834A-2C5087D29F7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ra portada de actividad.wav">
            <a:hlinkClick r:id="" action="ppaction://media"/>
          </p:cNvPr>
          <p:cNvPicPr>
            <a:picLocks noRot="1" noChangeAspect="1"/>
          </p:cNvPicPr>
          <p:nvPr>
            <a:wavAudioFile r:embed="rId1" name="para portada de actividad.wav"/>
          </p:nvPr>
        </p:nvPicPr>
        <p:blipFill>
          <a:blip r:embed="rId3" cstate="print"/>
          <a:stretch>
            <a:fillRect/>
          </a:stretch>
        </p:blipFill>
        <p:spPr>
          <a:xfrm>
            <a:off x="3707904" y="3429000"/>
            <a:ext cx="304800" cy="3048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s-ES_tradnl" sz="5200" b="1" dirty="0" smtClean="0">
                <a:ln w="28575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Escuela Normal</a:t>
            </a:r>
            <a:br>
              <a:rPr lang="es-ES_tradnl" sz="5200" b="1" dirty="0" smtClean="0">
                <a:ln w="28575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</a:br>
            <a:r>
              <a:rPr lang="es-ES_tradnl" sz="5200" b="1" dirty="0" smtClean="0">
                <a:ln w="28575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 de Educación </a:t>
            </a:r>
            <a:br>
              <a:rPr lang="es-ES_tradnl" sz="5200" b="1" dirty="0" smtClean="0">
                <a:ln w="28575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</a:br>
            <a:r>
              <a:rPr lang="es-ES_tradnl" sz="5200" b="1" dirty="0" smtClean="0">
                <a:ln w="28575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Preescolar</a:t>
            </a:r>
            <a:r>
              <a:rPr lang="es-ES_tradnl" sz="4800" dirty="0" smtClean="0">
                <a:solidFill>
                  <a:srgbClr val="FF3399"/>
                </a:solidFill>
              </a:rPr>
              <a:t/>
            </a:r>
            <a:br>
              <a:rPr lang="es-ES_tradnl" sz="4800" dirty="0" smtClean="0">
                <a:solidFill>
                  <a:srgbClr val="FF3399"/>
                </a:solidFill>
              </a:rPr>
            </a:br>
            <a:r>
              <a:rPr lang="es-ES_tradnl" sz="4800" dirty="0" smtClean="0">
                <a:solidFill>
                  <a:srgbClr val="FF3399"/>
                </a:solidFill>
              </a:rPr>
              <a:t/>
            </a:r>
            <a:br>
              <a:rPr lang="es-ES_tradnl" sz="4800" dirty="0" smtClean="0">
                <a:solidFill>
                  <a:srgbClr val="FF3399"/>
                </a:solidFill>
              </a:rPr>
            </a:br>
            <a:r>
              <a:rPr lang="es-ES_tradnl" sz="4800" dirty="0" smtClean="0">
                <a:solidFill>
                  <a:srgbClr val="FF3399"/>
                </a:solidFill>
              </a:rPr>
              <a:t/>
            </a:r>
            <a:br>
              <a:rPr lang="es-ES_tradnl" sz="4800" dirty="0" smtClean="0">
                <a:solidFill>
                  <a:srgbClr val="FF3399"/>
                </a:solidFill>
              </a:rPr>
            </a:br>
            <a:endParaRPr lang="es-ES" sz="4800" dirty="0">
              <a:solidFill>
                <a:srgbClr val="FF3399"/>
              </a:solidFill>
            </a:endParaRPr>
          </a:p>
        </p:txBody>
      </p:sp>
      <p:pic>
        <p:nvPicPr>
          <p:cNvPr id="1026" name="Picture 2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8680"/>
            <a:ext cx="3001988" cy="223224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 rot="20491103">
            <a:off x="4073742" y="3071609"/>
            <a:ext cx="4450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ln w="28575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Criterios de repetición y crecimiento</a:t>
            </a:r>
            <a:endParaRPr lang="es-ES" sz="4400" b="1" dirty="0">
              <a:ln w="28575">
                <a:solidFill>
                  <a:srgbClr val="00206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860032" y="54452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ES_tradnl" dirty="0" smtClean="0">
              <a:latin typeface="Kristen ITC" pitchFamily="66" charset="0"/>
            </a:endParaRPr>
          </a:p>
          <a:p>
            <a:pPr algn="r"/>
            <a:r>
              <a:rPr lang="es-ES_tradnl" b="1" dirty="0" smtClean="0">
                <a:solidFill>
                  <a:srgbClr val="CC0000"/>
                </a:solidFill>
                <a:latin typeface="Kristen ITC" pitchFamily="66" charset="0"/>
              </a:rPr>
              <a:t>Morales </a:t>
            </a:r>
            <a:r>
              <a:rPr lang="es-ES_tradnl" b="1" dirty="0" err="1" smtClean="0">
                <a:solidFill>
                  <a:srgbClr val="CC0000"/>
                </a:solidFill>
                <a:latin typeface="Kristen ITC" pitchFamily="66" charset="0"/>
              </a:rPr>
              <a:t>Ferretis</a:t>
            </a:r>
            <a:r>
              <a:rPr lang="es-ES_tradnl" b="1" dirty="0" smtClean="0">
                <a:solidFill>
                  <a:srgbClr val="CC0000"/>
                </a:solidFill>
                <a:latin typeface="Kristen ITC" pitchFamily="66" charset="0"/>
              </a:rPr>
              <a:t> Elvia </a:t>
            </a:r>
            <a:r>
              <a:rPr lang="es-ES_tradnl" b="1" dirty="0" err="1" smtClean="0">
                <a:solidFill>
                  <a:srgbClr val="CC0000"/>
                </a:solidFill>
                <a:latin typeface="Kristen ITC" pitchFamily="66" charset="0"/>
              </a:rPr>
              <a:t>Krystal</a:t>
            </a:r>
            <a:endParaRPr lang="es-ES_tradnl" b="1" dirty="0" smtClean="0">
              <a:solidFill>
                <a:srgbClr val="CC0000"/>
              </a:solidFill>
              <a:latin typeface="Kristen ITC" pitchFamily="66" charset="0"/>
            </a:endParaRPr>
          </a:p>
          <a:p>
            <a:pPr algn="r"/>
            <a:r>
              <a:rPr lang="es-ES_tradnl" b="1" dirty="0" smtClean="0">
                <a:solidFill>
                  <a:srgbClr val="CC0000"/>
                </a:solidFill>
                <a:latin typeface="Kristen ITC" pitchFamily="66" charset="0"/>
              </a:rPr>
              <a:t>Enero  2013</a:t>
            </a:r>
            <a:endParaRPr lang="es-ES" b="1" dirty="0">
              <a:solidFill>
                <a:srgbClr val="CC0000"/>
              </a:solidFill>
              <a:latin typeface="Kristen ITC" pitchFamily="66" charset="0"/>
            </a:endParaRPr>
          </a:p>
        </p:txBody>
      </p:sp>
      <p:pic>
        <p:nvPicPr>
          <p:cNvPr id="10" name="para portada de actividad.wav">
            <a:hlinkClick r:id="" action="ppaction://media"/>
          </p:cNvPr>
          <p:cNvPicPr>
            <a:picLocks noRot="1" noChangeAspect="1"/>
          </p:cNvPicPr>
          <p:nvPr>
            <a:wavAudioFile r:embed="rId1" name="para portada de actividad.wav"/>
          </p:nvPr>
        </p:nvPicPr>
        <p:blipFill>
          <a:blip r:embed="rId5" cstate="print"/>
          <a:stretch>
            <a:fillRect/>
          </a:stretch>
        </p:blipFill>
        <p:spPr>
          <a:xfrm>
            <a:off x="2699792" y="3717032"/>
            <a:ext cx="304800" cy="304800"/>
          </a:xfrm>
          <a:prstGeom prst="rect">
            <a:avLst/>
          </a:prstGeom>
        </p:spPr>
      </p:pic>
      <p:pic>
        <p:nvPicPr>
          <p:cNvPr id="1030" name="Picture 6" descr="http://dibujalia.net/personajes%20infantiles/pocoyo-y-pa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46511"/>
            <a:ext cx="4346255" cy="361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3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3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Introducción</a:t>
            </a:r>
            <a:endParaRPr lang="es-ES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7" name="6 Marcador de contenido" descr="Imag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2295" y="1600200"/>
            <a:ext cx="55594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igamos la secuencia.wav">
            <a:hlinkClick r:id="" action="ppaction://media"/>
          </p:cNvPr>
          <p:cNvPicPr>
            <a:picLocks noRot="1" noChangeAspect="1"/>
          </p:cNvPicPr>
          <p:nvPr>
            <a:wavAudioFile r:embed="rId1" name="sigamos la secuencia.wav"/>
          </p:nvPr>
        </p:nvPicPr>
        <p:blipFill>
          <a:blip r:embed="rId4" cstate="print"/>
          <a:stretch>
            <a:fillRect/>
          </a:stretch>
        </p:blipFill>
        <p:spPr>
          <a:xfrm>
            <a:off x="6012160" y="3068960"/>
            <a:ext cx="304800" cy="3048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Acomodemos las piezas</a:t>
            </a:r>
            <a:endParaRPr lang="es-ES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5122" name="Picture 2" descr="http://1.bp.blogspot.com/_DEuKZnPf0vo/Sq0nRBmNmMI/AAAAAAAAAZE/AkDcKGD8rZE/s400/191ascd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988840"/>
            <a:ext cx="2949161" cy="293441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547664" y="48691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>
                <a:latin typeface="Kristen ITC" pitchFamily="66" charset="0"/>
                <a:hlinkClick r:id="rId5" action="ppaction://hlinksldjump"/>
              </a:rPr>
              <a:t>De grande a pequeño</a:t>
            </a:r>
            <a:endParaRPr lang="es-ES" dirty="0">
              <a:latin typeface="Kristen ITC" pitchFamily="66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5004048" y="1628800"/>
            <a:ext cx="3851920" cy="3240360"/>
            <a:chOff x="4932040" y="1700808"/>
            <a:chExt cx="3851920" cy="3240360"/>
          </a:xfrm>
        </p:grpSpPr>
        <p:sp>
          <p:nvSpPr>
            <p:cNvPr id="9" name="8 Elipse"/>
            <p:cNvSpPr/>
            <p:nvPr/>
          </p:nvSpPr>
          <p:spPr>
            <a:xfrm>
              <a:off x="4932040" y="1988840"/>
              <a:ext cx="2232248" cy="20162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9 Elipse"/>
            <p:cNvSpPr/>
            <p:nvPr/>
          </p:nvSpPr>
          <p:spPr>
            <a:xfrm>
              <a:off x="6300192" y="3068960"/>
              <a:ext cx="2088232" cy="187220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Elipse"/>
            <p:cNvSpPr/>
            <p:nvPr/>
          </p:nvSpPr>
          <p:spPr>
            <a:xfrm>
              <a:off x="6588224" y="1700808"/>
              <a:ext cx="2195736" cy="2088232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6516216" y="508518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latin typeface="Kristen ITC" pitchFamily="66" charset="0"/>
                <a:hlinkClick r:id="rId7" action="ppaction://hlinksldjump"/>
              </a:rPr>
              <a:t>Sigamos la secuencia</a:t>
            </a:r>
            <a:endParaRPr lang="es-ES" sz="2000" dirty="0"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>
    <p:sndAc>
      <p:stSnd>
        <p:snd r:embed="rId3" name="de grande a pequeño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 grande a pequeñ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sigamos la secuenc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De grande a pequeño</a:t>
            </a:r>
            <a:endParaRPr lang="es-ES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5" name="4 Flecha izquierda"/>
          <p:cNvSpPr/>
          <p:nvPr/>
        </p:nvSpPr>
        <p:spPr>
          <a:xfrm>
            <a:off x="7429520" y="5786454"/>
            <a:ext cx="1500198" cy="857256"/>
          </a:xfrm>
          <a:prstGeom prst="leftArrow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Kristen ITC" pitchFamily="66" charset="0"/>
                <a:hlinkClick r:id="rId3" action="ppaction://hlinksldjump"/>
              </a:rPr>
              <a:t>regresar</a:t>
            </a:r>
            <a:endParaRPr lang="es-ES" dirty="0">
              <a:latin typeface="Kristen ITC" pitchFamily="66" charset="0"/>
            </a:endParaRPr>
          </a:p>
        </p:txBody>
      </p:sp>
      <p:pic>
        <p:nvPicPr>
          <p:cNvPr id="4098" name="Picture 2" descr="http://1.bp.blogspot.com/_DEuKZnPf0vo/Sq0nRBmNmMI/AAAAAAAAAZE/AkDcKGD8rZE/s400/191as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340768"/>
            <a:ext cx="3158671" cy="3142878"/>
          </a:xfrm>
          <a:prstGeom prst="rect">
            <a:avLst/>
          </a:prstGeom>
          <a:noFill/>
        </p:spPr>
      </p:pic>
      <p:pic>
        <p:nvPicPr>
          <p:cNvPr id="4100" name="Picture 4" descr="http://1.bp.blogspot.com/_DEuKZnPf0vo/Sq0nRBmNmMI/AAAAAAAAAZE/AkDcKGD8rZE/s400/191as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132856"/>
            <a:ext cx="1856738" cy="1847454"/>
          </a:xfrm>
          <a:prstGeom prst="rect">
            <a:avLst/>
          </a:prstGeom>
          <a:noFill/>
        </p:spPr>
      </p:pic>
      <p:pic>
        <p:nvPicPr>
          <p:cNvPr id="4102" name="Picture 6" descr="http://1.bp.blogspot.com/_DEuKZnPf0vo/Sq0nRBmNmMI/AAAAAAAAAZE/AkDcKGD8rZE/s400/191as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153816" cy="2143047"/>
          </a:xfrm>
          <a:prstGeom prst="rect">
            <a:avLst/>
          </a:prstGeom>
          <a:noFill/>
        </p:spPr>
      </p:pic>
      <p:pic>
        <p:nvPicPr>
          <p:cNvPr id="4104" name="Picture 8" descr="http://1.bp.blogspot.com/_DEuKZnPf0vo/Sq0nRBmNmMI/AAAAAAAAAZE/AkDcKGD8rZE/s400/191as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1421795" cy="14146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rdena los carrit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9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risten ITC" pitchFamily="66" charset="0"/>
              </a:rPr>
              <a:t>Sigamos la secuencia</a:t>
            </a:r>
            <a:endParaRPr lang="es-ES" sz="59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4" name="3 Flecha derecha"/>
          <p:cNvSpPr/>
          <p:nvPr/>
        </p:nvSpPr>
        <p:spPr>
          <a:xfrm rot="10800000">
            <a:off x="6732240" y="5229200"/>
            <a:ext cx="1728192" cy="936104"/>
          </a:xfrm>
          <a:prstGeom prst="rightArrow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7164288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Kristen ITC" pitchFamily="66" charset="0"/>
              </a:rPr>
              <a:t>regresar</a:t>
            </a:r>
            <a:endParaRPr lang="es-ES" dirty="0">
              <a:latin typeface="Kristen ITC" pitchFamily="66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755576" y="1844824"/>
            <a:ext cx="1296144" cy="115212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2195736" y="1844824"/>
            <a:ext cx="1296144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563888" y="1772816"/>
            <a:ext cx="1296144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932040" y="1772816"/>
            <a:ext cx="1296144" cy="115212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6300192" y="1772816"/>
            <a:ext cx="1296144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467544" y="4437112"/>
            <a:ext cx="1296144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1907704" y="4437112"/>
            <a:ext cx="1296144" cy="115212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4716016" y="4437112"/>
            <a:ext cx="1296144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3275856" y="4437112"/>
            <a:ext cx="1296144" cy="115212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1259632" y="5517232"/>
            <a:ext cx="1296144" cy="1152128"/>
          </a:xfrm>
          <a:prstGeom prst="ellipse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2627784" y="5445224"/>
            <a:ext cx="1296144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MPETENC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6920635" cy="55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66"/>
                </a:solidFill>
                <a:latin typeface="Bubble 1" pitchFamily="2" charset="0"/>
              </a:rPr>
              <a:t>CREDITOS</a:t>
            </a:r>
            <a:endParaRPr lang="es-ES" dirty="0">
              <a:solidFill>
                <a:srgbClr val="FF0066"/>
              </a:solidFill>
              <a:latin typeface="Bubble 1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Carmen" pitchFamily="2" charset="0"/>
              </a:rPr>
              <a:t>TIPOS DE LETRAS: </a:t>
            </a:r>
          </a:p>
          <a:p>
            <a:r>
              <a:rPr lang="es-MX" dirty="0" smtClean="0">
                <a:solidFill>
                  <a:srgbClr val="7030A0"/>
                </a:solidFill>
                <a:latin typeface="Carmen" pitchFamily="2" charset="0"/>
              </a:rPr>
              <a:t>HTTP://WWW.DAFONT.COM</a:t>
            </a:r>
            <a:endParaRPr lang="es-ES" dirty="0">
              <a:solidFill>
                <a:srgbClr val="7030A0"/>
              </a:solidFill>
              <a:latin typeface="Carme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</Words>
  <Application>Microsoft Office PowerPoint</Application>
  <PresentationFormat>Presentación en pantalla (4:3)</PresentationFormat>
  <Paragraphs>16</Paragraphs>
  <Slides>7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Kristen ITC</vt:lpstr>
      <vt:lpstr>Calibri</vt:lpstr>
      <vt:lpstr>Bubble 1</vt:lpstr>
      <vt:lpstr>Carmen</vt:lpstr>
      <vt:lpstr>Tema de Office</vt:lpstr>
      <vt:lpstr>Escuela Normal  de Educación  Preescolar   </vt:lpstr>
      <vt:lpstr>Introducción</vt:lpstr>
      <vt:lpstr>Acomodemos las piezas</vt:lpstr>
      <vt:lpstr>De grande a pequeño</vt:lpstr>
      <vt:lpstr>Sigamos la secuencia</vt:lpstr>
      <vt:lpstr>Diapositiva 6</vt:lpstr>
      <vt:lpstr>CREDITOS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36</cp:revision>
  <dcterms:created xsi:type="dcterms:W3CDTF">2012-09-21T12:52:11Z</dcterms:created>
  <dcterms:modified xsi:type="dcterms:W3CDTF">2012-12-14T15:06:51Z</dcterms:modified>
</cp:coreProperties>
</file>