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CC"/>
    <a:srgbClr val="FF3399"/>
    <a:srgbClr val="FF0066"/>
    <a:srgbClr val="33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C3A-C6A5-4A9A-9F3D-EAF78DC69B0C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821-7CEA-494F-BB29-971B00C5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2Iy92z6WO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eb.homeschoolingcatolico.org/sites/default/files/pensameinto%20matema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7158" y="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ontdinerdotcom Sparkly" pitchFamily="2" charset="0"/>
              </a:rPr>
              <a:t>Escuela Normal De Educación Preescolar</a:t>
            </a:r>
            <a:endParaRPr lang="es-ES" sz="4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Fontdinerdotcom Sparkly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3214686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ecibel" pitchFamily="2"/>
                <a:ea typeface="Decibel" pitchFamily="2"/>
              </a:rPr>
              <a:t>Gabriela Gpe. Medellín Reyes</a:t>
            </a:r>
          </a:p>
          <a:p>
            <a:pPr algn="ctr"/>
            <a:r>
              <a:rPr lang="es-MX" sz="2000" dirty="0" smtClean="0"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Decibel" pitchFamily="2"/>
                <a:ea typeface="Decibel" pitchFamily="2"/>
              </a:rPr>
              <a:t>3D</a:t>
            </a:r>
            <a:endParaRPr lang="es-ES" sz="2000" dirty="0"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Decibel" pitchFamily="2"/>
              <a:ea typeface="Decibe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tB7I76BuJFg/Tm7RzUeQZCI/AAAAAAAAlI8/CqjLmwonJE8/s1600/fondo-de-colores-happy-and-colourful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633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sz="6000" b="1" dirty="0" smtClean="0">
                <a:ln>
                  <a:solidFill>
                    <a:srgbClr val="FFCC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illo" pitchFamily="2" charset="0"/>
              </a:rPr>
              <a:t>Competencia</a:t>
            </a:r>
            <a:endParaRPr lang="es-ES" sz="6000" b="1" dirty="0">
              <a:ln>
                <a:solidFill>
                  <a:srgbClr val="FFCC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illo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8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300" dirty="0" smtClean="0">
                <a:ln w="18415" cmpd="sng">
                  <a:solidFill>
                    <a:srgbClr val="33CC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 Mocking Bird" pitchFamily="2" charset="0"/>
              </a:rPr>
              <a:t>Plantea y resuelve problemas en situaciones que le son familiares y que implican agregar, reunir, quitar, igualar, comparar y repartir objetos.</a:t>
            </a:r>
          </a:p>
          <a:p>
            <a:endParaRPr lang="es-ES" dirty="0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alls.com/data/media/11/Color_pal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llo" pitchFamily="2" charset="0"/>
              </a:rPr>
              <a:t>Créditos</a:t>
            </a:r>
            <a:endParaRPr lang="es-ES" sz="6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llo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n w="18415" cmpd="sng">
                  <a:solidFill>
                    <a:srgbClr val="FF99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cibel" pitchFamily="2"/>
                <a:ea typeface="Decibel" pitchFamily="2"/>
              </a:rPr>
              <a:t>www.dafont.com</a:t>
            </a:r>
            <a:endParaRPr lang="es-ES" dirty="0">
              <a:ln w="18415" cmpd="sng">
                <a:solidFill>
                  <a:srgbClr val="FF99CC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cibel" pitchFamily="2"/>
              <a:ea typeface="Decibel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1.bp.blogspot.com/-XWTvjUkrKYU/TdGMUL6FJnI/AAAAAAAAex8/e7Cy77eoLc4/s1600/Fondos%2Bde%2Bcolores%2Bpara%2Blaptops%2By%2Bnetbooks%2Bde%2Bni%25C3%25B1as%2By%2Bni%25C3%25B1os%2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706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F0"/>
                </a:solidFill>
                <a:latin typeface="Billo" pitchFamily="2" charset="0"/>
              </a:rPr>
              <a:t>Introducción</a:t>
            </a:r>
            <a:endParaRPr lang="es-ES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F0"/>
              </a:solidFill>
              <a:latin typeface="Billo" pitchFamily="2" charset="0"/>
            </a:endParaRPr>
          </a:p>
        </p:txBody>
      </p:sp>
      <p:pic>
        <p:nvPicPr>
          <p:cNvPr id="16386" name="Picture 2" descr="C:\Documents and Settings\comp\Mis documentos\Mis imágenes\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3856219" cy="415171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868" y="3500438"/>
            <a:ext cx="1928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cibel" pitchFamily="2"/>
                <a:ea typeface="Decibel" pitchFamily="2"/>
                <a:hlinkClick r:id="rId4"/>
              </a:rPr>
              <a:t>Ver Video</a:t>
            </a:r>
            <a:endParaRPr lang="es-ES" sz="4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cibel" pitchFamily="2"/>
              <a:ea typeface="Decibe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Competencia</vt:lpstr>
      <vt:lpstr>Créditos</vt:lpstr>
      <vt:lpstr>Introducción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6</cp:revision>
  <dcterms:created xsi:type="dcterms:W3CDTF">2012-12-14T14:22:12Z</dcterms:created>
  <dcterms:modified xsi:type="dcterms:W3CDTF">2012-12-14T15:19:04Z</dcterms:modified>
</cp:coreProperties>
</file>