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EA1C75-54B9-45C6-AA2B-D6798F43C811}" type="datetimeFigureOut">
              <a:rPr lang="es-ES" smtClean="0"/>
              <a:t>07/12/2012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113C82-E148-49FE-9B88-72DE0483DC34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aonido_data\e00\d00\e00000a5.au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onido_data\e00\d00\e0000be3.au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onido_data\e00\d00\e0000da1.au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onido_data\e00\d00\e0000db4.au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onido_data\e00\d00\e0000913.au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500197"/>
          </a:xfrm>
        </p:spPr>
        <p:txBody>
          <a:bodyPr/>
          <a:lstStyle/>
          <a:p>
            <a:r>
              <a:rPr lang="es-MX" sz="6000" dirty="0" smtClean="0">
                <a:latin typeface="Comic Sans MS" pitchFamily="66" charset="0"/>
              </a:rPr>
              <a:t>Ver video</a:t>
            </a:r>
            <a:endParaRPr lang="es-ES" sz="6000" dirty="0">
              <a:latin typeface="Comic Sans MS" pitchFamily="66" charset="0"/>
            </a:endParaRPr>
          </a:p>
        </p:txBody>
      </p:sp>
      <p:pic>
        <p:nvPicPr>
          <p:cNvPr id="8" name="7 Imagen" descr="ol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071678"/>
            <a:ext cx="6643735" cy="4198347"/>
          </a:xfrm>
          <a:prstGeom prst="rect">
            <a:avLst/>
          </a:prstGeom>
        </p:spPr>
      </p:pic>
      <p:pic>
        <p:nvPicPr>
          <p:cNvPr id="9" name="e00000a5.a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85723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principal</a:t>
            </a:r>
            <a:endParaRPr lang="es-ES" dirty="0"/>
          </a:p>
        </p:txBody>
      </p:sp>
      <p:pic>
        <p:nvPicPr>
          <p:cNvPr id="27650" name="Picture 2" descr="http://2.bp.blogspot.com/-Di6c8Z4JNNc/Tk-xk3OAH4I/AAAAAAAAABU/BYjVpmLx5S4/s400/001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736"/>
            <a:ext cx="2857500" cy="28575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786182" y="2143116"/>
            <a:ext cx="4000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latin typeface="Comic Sans MS" pitchFamily="66" charset="0"/>
              </a:rPr>
              <a:t>Reglas en la sociedad , en casa y escuela</a:t>
            </a:r>
            <a:endParaRPr lang="es-ES" sz="4800" dirty="0">
              <a:latin typeface="Comic Sans MS" pitchFamily="66" charset="0"/>
            </a:endParaRPr>
          </a:p>
        </p:txBody>
      </p:sp>
      <p:pic>
        <p:nvPicPr>
          <p:cNvPr id="6" name="e0000be3.a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442913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3.gstatic.com/images?q=tbn:ANd9GcRzlCD6XSliRtilpBwDGuH8WS-wSWobahxd6iMeNa1AAVPHRBRYk-SkSK0Qc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8"/>
            <a:ext cx="2643206" cy="607223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071934" y="1071546"/>
            <a:ext cx="3714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 smtClean="0">
                <a:solidFill>
                  <a:srgbClr val="92D050"/>
                </a:solidFill>
                <a:latin typeface="Comic Sans MS" pitchFamily="66" charset="0"/>
              </a:rPr>
              <a:t>Respetar</a:t>
            </a:r>
            <a:r>
              <a:rPr lang="es-MX" sz="6600" dirty="0" smtClean="0">
                <a:latin typeface="Comic Sans MS" pitchFamily="66" charset="0"/>
              </a:rPr>
              <a:t> </a:t>
            </a:r>
            <a:r>
              <a:rPr lang="es-MX" sz="6600" dirty="0" smtClean="0">
                <a:solidFill>
                  <a:srgbClr val="FF0000"/>
                </a:solidFill>
                <a:latin typeface="Comic Sans MS" pitchFamily="66" charset="0"/>
              </a:rPr>
              <a:t>las</a:t>
            </a:r>
            <a:r>
              <a:rPr lang="es-MX" sz="6600" dirty="0" smtClean="0">
                <a:latin typeface="Comic Sans MS" pitchFamily="66" charset="0"/>
              </a:rPr>
              <a:t> </a:t>
            </a:r>
            <a:r>
              <a:rPr lang="es-MX" sz="66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reglas</a:t>
            </a:r>
            <a:r>
              <a:rPr lang="es-MX" sz="6600" dirty="0" smtClean="0">
                <a:latin typeface="Comic Sans MS" pitchFamily="66" charset="0"/>
              </a:rPr>
              <a:t> </a:t>
            </a:r>
            <a:r>
              <a:rPr lang="es-MX" sz="6600" dirty="0" smtClean="0">
                <a:solidFill>
                  <a:srgbClr val="FFC000"/>
                </a:solidFill>
                <a:latin typeface="Comic Sans MS" pitchFamily="66" charset="0"/>
              </a:rPr>
              <a:t>del</a:t>
            </a:r>
            <a:r>
              <a:rPr lang="es-MX" sz="6600" dirty="0" smtClean="0">
                <a:latin typeface="Comic Sans MS" pitchFamily="66" charset="0"/>
              </a:rPr>
              <a:t> </a:t>
            </a:r>
            <a:r>
              <a:rPr lang="es-MX" sz="66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salón</a:t>
            </a:r>
            <a:endParaRPr lang="es-ES" sz="66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e0000da1.a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1.gstatic.com/images?q=tbn:ANd9GcRerZzKpNNwRLx8omMbbvN7Mud5QELMchnt1dU6GRazVt56X1uPg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714356"/>
            <a:ext cx="5715040" cy="5500726"/>
          </a:xfrm>
          <a:prstGeom prst="rect">
            <a:avLst/>
          </a:prstGeom>
          <a:noFill/>
        </p:spPr>
      </p:pic>
      <p:pic>
        <p:nvPicPr>
          <p:cNvPr id="5" name="e0000db4.a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142976" y="128586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apaceipmarcosfrechin.files.wordpress.com/2012/04/normas-de-cla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857496"/>
            <a:ext cx="6391275" cy="349567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285852" y="785794"/>
            <a:ext cx="6357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Para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FFC000"/>
                </a:solidFill>
                <a:latin typeface="Comic Sans MS" pitchFamily="66" charset="0"/>
              </a:rPr>
              <a:t>tener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FF3399"/>
                </a:solidFill>
                <a:latin typeface="Comic Sans MS" pitchFamily="66" charset="0"/>
              </a:rPr>
              <a:t>una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7030A0"/>
                </a:solidFill>
                <a:latin typeface="Comic Sans MS" pitchFamily="66" charset="0"/>
              </a:rPr>
              <a:t>mejor </a:t>
            </a:r>
            <a:r>
              <a:rPr lang="es-MX" sz="36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convivencia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con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00B050"/>
                </a:solidFill>
                <a:latin typeface="Comic Sans MS" pitchFamily="66" charset="0"/>
              </a:rPr>
              <a:t>todos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00B0F0"/>
                </a:solidFill>
                <a:latin typeface="Comic Sans MS" pitchFamily="66" charset="0"/>
              </a:rPr>
              <a:t>mis</a:t>
            </a:r>
            <a:r>
              <a:rPr lang="es-MX" sz="3600" dirty="0" smtClean="0">
                <a:latin typeface="Comic Sans MS" pitchFamily="66" charset="0"/>
              </a:rPr>
              <a:t> </a:t>
            </a:r>
            <a:r>
              <a:rPr lang="es-MX" sz="3600" dirty="0" smtClean="0">
                <a:solidFill>
                  <a:srgbClr val="002060"/>
                </a:solidFill>
                <a:latin typeface="Comic Sans MS" pitchFamily="66" charset="0"/>
              </a:rPr>
              <a:t>compañeros.</a:t>
            </a:r>
            <a:endParaRPr lang="es-ES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e0000913.au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15338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</TotalTime>
  <Words>28</Words>
  <Application>Microsoft Office PowerPoint</Application>
  <PresentationFormat>Presentación en pantalla (4:3)</PresentationFormat>
  <Paragraphs>5</Paragraphs>
  <Slides>5</Slides>
  <Notes>0</Notes>
  <HiddenSlides>0</HiddenSlides>
  <MMClips>5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Papel</vt:lpstr>
      <vt:lpstr>Ver video</vt:lpstr>
      <vt:lpstr>Menú principal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</dc:title>
  <dc:creator>comp</dc:creator>
  <cp:lastModifiedBy>comp</cp:lastModifiedBy>
  <cp:revision>6</cp:revision>
  <dcterms:created xsi:type="dcterms:W3CDTF">2012-12-07T20:18:59Z</dcterms:created>
  <dcterms:modified xsi:type="dcterms:W3CDTF">2012-12-07T21:18:35Z</dcterms:modified>
</cp:coreProperties>
</file>