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</p:sldIdLst>
  <p:sldSz cx="9144000" cy="6858000" type="screen4x3"/>
  <p:notesSz cx="6858000" cy="9144000"/>
  <p:embeddedFontLs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bubblegums" charset="0"/>
      <p:regular r:id="rId23"/>
    </p:embeddedFont>
    <p:embeddedFont>
      <p:font typeface="ice age font" charset="0"/>
      <p:regular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6" d="100"/>
          <a:sy n="36" d="100"/>
        </p:scale>
        <p:origin x="-91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DD930-AE1B-4C0D-8854-1930853761DB}" type="datetimeFigureOut">
              <a:rPr lang="es-MX" smtClean="0"/>
              <a:pPr/>
              <a:t>13/12/2012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E255-976A-4FC6-8448-987AEFB69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E255-976A-4FC6-8448-987AEFB692AD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476F-3FD4-4A38-B74C-B35D2ADDAEAB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D913B-6889-43E8-ADA3-5D08CC4CB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gif"/><Relationship Id="rId18" Type="http://schemas.openxmlformats.org/officeDocument/2006/relationships/image" Target="../media/image14.gif"/><Relationship Id="rId26" Type="http://schemas.openxmlformats.org/officeDocument/2006/relationships/image" Target="../media/image22.gi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gif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17" Type="http://schemas.openxmlformats.org/officeDocument/2006/relationships/image" Target="../media/image13.gif"/><Relationship Id="rId25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gif"/><Relationship Id="rId20" Type="http://schemas.openxmlformats.org/officeDocument/2006/relationships/image" Target="../media/image16.gif"/><Relationship Id="rId29" Type="http://schemas.openxmlformats.org/officeDocument/2006/relationships/image" Target="../media/image25.gif"/><Relationship Id="rId1" Type="http://schemas.openxmlformats.org/officeDocument/2006/relationships/audio" Target="../media/audio1.wav"/><Relationship Id="rId6" Type="http://schemas.openxmlformats.org/officeDocument/2006/relationships/hyperlink" Target="http://nombresanimados.net/" TargetMode="External"/><Relationship Id="rId11" Type="http://schemas.openxmlformats.org/officeDocument/2006/relationships/image" Target="../media/image7.gif"/><Relationship Id="rId24" Type="http://schemas.openxmlformats.org/officeDocument/2006/relationships/image" Target="../media/image20.gif"/><Relationship Id="rId5" Type="http://schemas.openxmlformats.org/officeDocument/2006/relationships/image" Target="../media/image2.gif"/><Relationship Id="rId15" Type="http://schemas.openxmlformats.org/officeDocument/2006/relationships/image" Target="../media/image11.gif"/><Relationship Id="rId23" Type="http://schemas.openxmlformats.org/officeDocument/2006/relationships/image" Target="../media/image19.gif"/><Relationship Id="rId28" Type="http://schemas.openxmlformats.org/officeDocument/2006/relationships/image" Target="../media/image24.jpeg"/><Relationship Id="rId10" Type="http://schemas.openxmlformats.org/officeDocument/2006/relationships/image" Target="../media/image6.gif"/><Relationship Id="rId19" Type="http://schemas.openxmlformats.org/officeDocument/2006/relationships/image" Target="../media/image15.gif"/><Relationship Id="rId4" Type="http://schemas.openxmlformats.org/officeDocument/2006/relationships/image" Target="../media/image1.jpeg"/><Relationship Id="rId9" Type="http://schemas.openxmlformats.org/officeDocument/2006/relationships/image" Target="../media/image5.gif"/><Relationship Id="rId14" Type="http://schemas.openxmlformats.org/officeDocument/2006/relationships/image" Target="../media/image10.gif"/><Relationship Id="rId22" Type="http://schemas.openxmlformats.org/officeDocument/2006/relationships/image" Target="../media/image18.gif"/><Relationship Id="rId27" Type="http://schemas.openxmlformats.org/officeDocument/2006/relationships/image" Target="../media/image23.gif"/><Relationship Id="rId30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enu.wav" TargetMode="Externa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creciendo.org.ar/imagenes/chicos_midiendo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eb.seycc.gob.mx/cidies/BIBLIOTECA_DIGITAL%5CDB%5CL%5CLOGOENE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57375" cy="1381126"/>
          </a:xfrm>
          <a:prstGeom prst="roundRect">
            <a:avLst/>
          </a:prstGeom>
          <a:noFill/>
        </p:spPr>
      </p:pic>
      <p:grpSp>
        <p:nvGrpSpPr>
          <p:cNvPr id="33" name="32 Grupo"/>
          <p:cNvGrpSpPr/>
          <p:nvPr/>
        </p:nvGrpSpPr>
        <p:grpSpPr>
          <a:xfrm>
            <a:off x="428596" y="1714488"/>
            <a:ext cx="2857518" cy="1233492"/>
            <a:chOff x="142844" y="1714488"/>
            <a:chExt cx="2857518" cy="1233492"/>
          </a:xfrm>
        </p:grpSpPr>
        <p:pic>
          <p:nvPicPr>
            <p:cNvPr id="1036" name="Picture 12" descr="m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2844" y="1714488"/>
              <a:ext cx="704850" cy="581025"/>
            </a:xfrm>
            <a:prstGeom prst="rect">
              <a:avLst/>
            </a:prstGeom>
            <a:noFill/>
          </p:spPr>
        </p:pic>
        <p:pic>
          <p:nvPicPr>
            <p:cNvPr id="1038" name="Picture 14" descr="e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57224" y="1714488"/>
              <a:ext cx="476250" cy="571500"/>
            </a:xfrm>
            <a:prstGeom prst="rect">
              <a:avLst/>
            </a:prstGeom>
            <a:noFill/>
          </p:spPr>
        </p:pic>
        <p:pic>
          <p:nvPicPr>
            <p:cNvPr id="1040" name="Picture 16" descr="l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57290" y="1714488"/>
              <a:ext cx="466725" cy="581025"/>
            </a:xfrm>
            <a:prstGeom prst="rect">
              <a:avLst/>
            </a:prstGeom>
            <a:noFill/>
          </p:spPr>
        </p:pic>
        <p:pic>
          <p:nvPicPr>
            <p:cNvPr id="1042" name="Picture 18" descr="v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85918" y="1714488"/>
              <a:ext cx="542925" cy="581025"/>
            </a:xfrm>
            <a:prstGeom prst="rect">
              <a:avLst/>
            </a:prstGeom>
            <a:noFill/>
          </p:spPr>
        </p:pic>
        <p:pic>
          <p:nvPicPr>
            <p:cNvPr id="1044" name="Picture 20" descr="a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57422" y="1714488"/>
              <a:ext cx="533400" cy="590550"/>
            </a:xfrm>
            <a:prstGeom prst="rect">
              <a:avLst/>
            </a:prstGeom>
            <a:noFill/>
          </p:spPr>
        </p:pic>
        <p:pic>
          <p:nvPicPr>
            <p:cNvPr id="1046" name="Picture 22" descr="u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4282" y="2357430"/>
              <a:ext cx="533400" cy="581025"/>
            </a:xfrm>
            <a:prstGeom prst="rect">
              <a:avLst/>
            </a:prstGeom>
            <a:noFill/>
          </p:spPr>
        </p:pic>
        <p:pic>
          <p:nvPicPr>
            <p:cNvPr id="1048" name="Picture 24" descr="r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14348" y="2357430"/>
              <a:ext cx="533400" cy="581025"/>
            </a:xfrm>
            <a:prstGeom prst="rect">
              <a:avLst/>
            </a:prstGeom>
            <a:noFill/>
          </p:spPr>
        </p:pic>
        <p:pic>
          <p:nvPicPr>
            <p:cNvPr id="1050" name="Picture 26" descr="e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14414" y="2357430"/>
              <a:ext cx="476250" cy="571500"/>
            </a:xfrm>
            <a:prstGeom prst="rect">
              <a:avLst/>
            </a:prstGeom>
            <a:noFill/>
          </p:spPr>
        </p:pic>
        <p:pic>
          <p:nvPicPr>
            <p:cNvPr id="1052" name="Picture 28" descr="s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714480" y="2357430"/>
              <a:ext cx="514350" cy="590550"/>
            </a:xfrm>
            <a:prstGeom prst="rect">
              <a:avLst/>
            </a:prstGeom>
            <a:noFill/>
          </p:spPr>
        </p:pic>
        <p:pic>
          <p:nvPicPr>
            <p:cNvPr id="1054" name="Picture 30" descr="t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14546" y="2357430"/>
              <a:ext cx="504825" cy="581025"/>
            </a:xfrm>
            <a:prstGeom prst="rect">
              <a:avLst/>
            </a:prstGeom>
            <a:noFill/>
          </p:spPr>
        </p:pic>
        <p:pic>
          <p:nvPicPr>
            <p:cNvPr id="1056" name="Picture 32" descr="i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714612" y="2357430"/>
              <a:ext cx="285750" cy="581025"/>
            </a:xfrm>
            <a:prstGeom prst="rect">
              <a:avLst/>
            </a:prstGeom>
            <a:noFill/>
          </p:spPr>
        </p:pic>
      </p:grpSp>
      <p:grpSp>
        <p:nvGrpSpPr>
          <p:cNvPr id="34" name="33 Grupo"/>
          <p:cNvGrpSpPr/>
          <p:nvPr/>
        </p:nvGrpSpPr>
        <p:grpSpPr>
          <a:xfrm>
            <a:off x="4214810" y="6400799"/>
            <a:ext cx="4457728" cy="457201"/>
            <a:chOff x="4214810" y="6400799"/>
            <a:chExt cx="4457728" cy="457201"/>
          </a:xfrm>
        </p:grpSpPr>
        <p:pic>
          <p:nvPicPr>
            <p:cNvPr id="1058" name="Picture 34" descr="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714876" y="6410324"/>
              <a:ext cx="333375" cy="447676"/>
            </a:xfrm>
            <a:prstGeom prst="rect">
              <a:avLst/>
            </a:prstGeom>
            <a:noFill/>
          </p:spPr>
        </p:pic>
        <p:pic>
          <p:nvPicPr>
            <p:cNvPr id="1060" name="Picture 36" descr="e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072066" y="6515100"/>
              <a:ext cx="323850" cy="342900"/>
            </a:xfrm>
            <a:prstGeom prst="rect">
              <a:avLst/>
            </a:prstGeom>
            <a:noFill/>
          </p:spPr>
        </p:pic>
        <p:pic>
          <p:nvPicPr>
            <p:cNvPr id="1062" name="Picture 38" descr="o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572132" y="6515100"/>
              <a:ext cx="333375" cy="342900"/>
            </a:xfrm>
            <a:prstGeom prst="rect">
              <a:avLst/>
            </a:prstGeom>
            <a:noFill/>
          </p:spPr>
        </p:pic>
        <p:pic>
          <p:nvPicPr>
            <p:cNvPr id="1064" name="Picture 40" descr="c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929322" y="6515100"/>
              <a:ext cx="323850" cy="342900"/>
            </a:xfrm>
            <a:prstGeom prst="rect">
              <a:avLst/>
            </a:prstGeom>
            <a:noFill/>
          </p:spPr>
        </p:pic>
        <p:pic>
          <p:nvPicPr>
            <p:cNvPr id="1066" name="Picture 42" descr="t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286512" y="6419850"/>
              <a:ext cx="247650" cy="438150"/>
            </a:xfrm>
            <a:prstGeom prst="rect">
              <a:avLst/>
            </a:prstGeom>
            <a:noFill/>
          </p:spPr>
        </p:pic>
        <p:pic>
          <p:nvPicPr>
            <p:cNvPr id="1068" name="Picture 44" descr="u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572264" y="6515100"/>
              <a:ext cx="304800" cy="342900"/>
            </a:xfrm>
            <a:prstGeom prst="rect">
              <a:avLst/>
            </a:prstGeom>
            <a:noFill/>
          </p:spPr>
        </p:pic>
        <p:pic>
          <p:nvPicPr>
            <p:cNvPr id="1070" name="Picture 46" descr="b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6929454" y="6410324"/>
              <a:ext cx="333375" cy="447676"/>
            </a:xfrm>
            <a:prstGeom prst="rect">
              <a:avLst/>
            </a:prstGeom>
            <a:noFill/>
          </p:spPr>
        </p:pic>
        <p:pic>
          <p:nvPicPr>
            <p:cNvPr id="1072" name="Picture 48" descr="r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286644" y="6515100"/>
              <a:ext cx="247650" cy="342900"/>
            </a:xfrm>
            <a:prstGeom prst="rect">
              <a:avLst/>
            </a:prstGeom>
            <a:noFill/>
          </p:spPr>
        </p:pic>
        <p:pic>
          <p:nvPicPr>
            <p:cNvPr id="1074" name="Picture 50" descr="e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572396" y="6515100"/>
              <a:ext cx="323850" cy="342900"/>
            </a:xfrm>
            <a:prstGeom prst="rect">
              <a:avLst/>
            </a:prstGeom>
            <a:noFill/>
          </p:spPr>
        </p:pic>
        <p:pic>
          <p:nvPicPr>
            <p:cNvPr id="1076" name="Picture 52" descr="4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214810" y="6400799"/>
              <a:ext cx="457200" cy="457201"/>
            </a:xfrm>
            <a:prstGeom prst="rect">
              <a:avLst/>
            </a:prstGeom>
            <a:noFill/>
          </p:spPr>
        </p:pic>
        <p:pic>
          <p:nvPicPr>
            <p:cNvPr id="1078" name="Picture 54" descr="1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7929586" y="6400799"/>
              <a:ext cx="457200" cy="457201"/>
            </a:xfrm>
            <a:prstGeom prst="rect">
              <a:avLst/>
            </a:prstGeom>
            <a:noFill/>
          </p:spPr>
        </p:pic>
        <p:pic>
          <p:nvPicPr>
            <p:cNvPr id="1080" name="Picture 56" descr="2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8215338" y="6400799"/>
              <a:ext cx="457200" cy="457201"/>
            </a:xfrm>
            <a:prstGeom prst="rect">
              <a:avLst/>
            </a:prstGeom>
            <a:noFill/>
          </p:spPr>
        </p:pic>
      </p:grpSp>
      <p:grpSp>
        <p:nvGrpSpPr>
          <p:cNvPr id="35" name="34 Grupo"/>
          <p:cNvGrpSpPr/>
          <p:nvPr/>
        </p:nvGrpSpPr>
        <p:grpSpPr>
          <a:xfrm>
            <a:off x="7691762" y="2792196"/>
            <a:ext cx="1220724" cy="2679454"/>
            <a:chOff x="7691762" y="2792196"/>
            <a:chExt cx="1220724" cy="2679454"/>
          </a:xfrm>
        </p:grpSpPr>
        <p:pic>
          <p:nvPicPr>
            <p:cNvPr id="1030" name="Picture 6" descr="Imagen número - 3 b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 rot="737165">
              <a:off x="7691762" y="2792196"/>
              <a:ext cx="859828" cy="1214446"/>
            </a:xfrm>
            <a:prstGeom prst="rect">
              <a:avLst/>
            </a:prstGeom>
            <a:noFill/>
          </p:spPr>
        </p:pic>
        <p:pic>
          <p:nvPicPr>
            <p:cNvPr id="1082" name="Picture 58" descr="c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 rot="1192799">
              <a:off x="7840916" y="3922216"/>
              <a:ext cx="1071570" cy="1549434"/>
            </a:xfrm>
            <a:prstGeom prst="rect">
              <a:avLst/>
            </a:prstGeom>
            <a:noFill/>
          </p:spPr>
        </p:pic>
      </p:grpSp>
      <p:pic>
        <p:nvPicPr>
          <p:cNvPr id="36" name="01.wav">
            <a:hlinkClick r:id="" action="ppaction://media"/>
          </p:cNvPr>
          <p:cNvPicPr>
            <a:picLocks noRot="1" noChangeAspect="1"/>
          </p:cNvPicPr>
          <p:nvPr>
            <a:wavAudioFile r:embed="rId1" name="01.wav"/>
          </p:nvPr>
        </p:nvPicPr>
        <p:blipFill>
          <a:blip r:embed="rId30"/>
          <a:stretch>
            <a:fillRect/>
          </a:stretch>
        </p:blipFill>
        <p:spPr>
          <a:xfrm flipH="1" flipV="1">
            <a:off x="-1214478" y="3286124"/>
            <a:ext cx="561980" cy="5619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_s5NXz0cg8eQ/SnHnTHm7uyI/AAAAAAAABsA/YhZLcYCCj7Q/s400/009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143504" y="0"/>
            <a:ext cx="26052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0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hlinkClick r:id="rId3" action="ppaction://hlinksldjump"/>
              </a:rPr>
              <a:t>Reloj</a:t>
            </a:r>
            <a:endParaRPr lang="es-ES" sz="80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4" name="3 Imagen" descr="Reloj.jpg"/>
          <p:cNvPicPr>
            <a:picLocks noChangeAspect="1"/>
          </p:cNvPicPr>
          <p:nvPr/>
        </p:nvPicPr>
        <p:blipFill>
          <a:blip r:embed="rId4"/>
          <a:srcRect t="5195" r="7317"/>
          <a:stretch>
            <a:fillRect/>
          </a:stretch>
        </p:blipFill>
        <p:spPr>
          <a:xfrm>
            <a:off x="0" y="-1"/>
            <a:ext cx="3786182" cy="69279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_s5NXz0cg8eQ/SnHnTHm7uyI/AAAAAAAABsA/YhZLcYCCj7Q/s400/009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666988" y="0"/>
            <a:ext cx="54770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Termómetro</a:t>
            </a:r>
            <a:endParaRPr lang="es-ES" sz="8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3 Imagen" descr="Termómet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32862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  <a:latin typeface="bubblegums" pitchFamily="2" charset="0"/>
              </a:rPr>
              <a:t>C</a:t>
            </a:r>
            <a:r>
              <a:rPr lang="es-MX" dirty="0" smtClean="0">
                <a:solidFill>
                  <a:srgbClr val="92D050"/>
                </a:solidFill>
                <a:latin typeface="bubblegums" pitchFamily="2" charset="0"/>
              </a:rPr>
              <a:t>R</a:t>
            </a:r>
            <a:r>
              <a:rPr lang="es-MX" dirty="0" smtClean="0">
                <a:solidFill>
                  <a:srgbClr val="7030A0"/>
                </a:solidFill>
                <a:latin typeface="bubblegums" pitchFamily="2" charset="0"/>
              </a:rPr>
              <a:t>E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bubblegums" pitchFamily="2" charset="0"/>
              </a:rPr>
              <a:t>D</a:t>
            </a:r>
            <a:r>
              <a:rPr lang="es-MX" dirty="0" smtClean="0">
                <a:solidFill>
                  <a:srgbClr val="00B0F0"/>
                </a:solidFill>
                <a:latin typeface="bubblegums" pitchFamily="2" charset="0"/>
              </a:rPr>
              <a:t>I</a:t>
            </a:r>
            <a:r>
              <a:rPr lang="es-MX" dirty="0" smtClean="0">
                <a:solidFill>
                  <a:srgbClr val="66FF99"/>
                </a:solidFill>
                <a:latin typeface="bubblegums" pitchFamily="2" charset="0"/>
              </a:rPr>
              <a:t>T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ubblegums" pitchFamily="2" charset="0"/>
              </a:rPr>
              <a:t>O</a:t>
            </a:r>
            <a:r>
              <a:rPr lang="es-MX" dirty="0" smtClean="0">
                <a:solidFill>
                  <a:srgbClr val="FF6699"/>
                </a:solidFill>
                <a:latin typeface="bubblegums" pitchFamily="2" charset="0"/>
              </a:rPr>
              <a:t>S</a:t>
            </a:r>
            <a:endParaRPr lang="es-ES" dirty="0">
              <a:solidFill>
                <a:srgbClr val="FF6699"/>
              </a:solidFill>
              <a:latin typeface="bubblegums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66FF99"/>
                </a:solidFill>
                <a:latin typeface="ice age font" pitchFamily="2" charset="0"/>
              </a:rPr>
              <a:t>TIPOS </a:t>
            </a:r>
            <a:r>
              <a:rPr lang="es-MX" dirty="0" smtClean="0">
                <a:solidFill>
                  <a:srgbClr val="FF6699"/>
                </a:solidFill>
                <a:latin typeface="ice age font" pitchFamily="2" charset="0"/>
              </a:rPr>
              <a:t>DE </a:t>
            </a:r>
            <a:r>
              <a:rPr lang="es-MX" dirty="0" smtClean="0">
                <a:solidFill>
                  <a:srgbClr val="FFC000"/>
                </a:solidFill>
                <a:latin typeface="ice age font" pitchFamily="2" charset="0"/>
              </a:rPr>
              <a:t>CREDITOS</a:t>
            </a:r>
            <a:r>
              <a:rPr lang="es-MX" dirty="0" smtClean="0">
                <a:solidFill>
                  <a:srgbClr val="66FF99"/>
                </a:solidFill>
                <a:latin typeface="ice age font" pitchFamily="2" charset="0"/>
              </a:rPr>
              <a:t/>
            </a:r>
            <a:br>
              <a:rPr lang="es-MX" dirty="0" smtClean="0">
                <a:solidFill>
                  <a:srgbClr val="66FF99"/>
                </a:solidFill>
                <a:latin typeface="ice age font" pitchFamily="2" charset="0"/>
              </a:rPr>
            </a:br>
            <a:r>
              <a:rPr lang="es-MX" dirty="0" smtClean="0">
                <a:solidFill>
                  <a:srgbClr val="00B0F0"/>
                </a:solidFill>
                <a:latin typeface="ice age font" pitchFamily="2" charset="0"/>
              </a:rPr>
              <a:t>HTTP://</a:t>
            </a:r>
            <a:r>
              <a:rPr lang="es-MX" dirty="0" smtClean="0">
                <a:solidFill>
                  <a:srgbClr val="66FF99"/>
                </a:solidFill>
                <a:latin typeface="ice age font" pitchFamily="2" charset="0"/>
              </a:rPr>
              <a:t>WWW.</a:t>
            </a:r>
            <a:r>
              <a:rPr lang="es-MX" dirty="0" smtClean="0">
                <a:solidFill>
                  <a:srgbClr val="7030A0"/>
                </a:solidFill>
                <a:latin typeface="ice age font" pitchFamily="2" charset="0"/>
              </a:rPr>
              <a:t>DAFONT</a:t>
            </a:r>
            <a:r>
              <a:rPr lang="es-MX" dirty="0" smtClean="0">
                <a:solidFill>
                  <a:srgbClr val="66FF99"/>
                </a:solidFill>
                <a:latin typeface="ice age font" pitchFamily="2" charset="0"/>
              </a:rPr>
              <a:t>.</a:t>
            </a:r>
            <a:r>
              <a:rPr lang="es-MX" dirty="0" smtClean="0">
                <a:solidFill>
                  <a:srgbClr val="FF0000"/>
                </a:solidFill>
                <a:latin typeface="ice age font" pitchFamily="2" charset="0"/>
              </a:rPr>
              <a:t>COM</a:t>
            </a:r>
            <a:endParaRPr lang="es-ES" dirty="0">
              <a:solidFill>
                <a:srgbClr val="FF0000"/>
              </a:solidFill>
              <a:latin typeface="ice age fo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ntillas-powerpoint.com/wp-content/uploads/2009/11/417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27"/>
          </a:xfrm>
          <a:prstGeom prst="rect">
            <a:avLst/>
          </a:prstGeom>
          <a:noFill/>
        </p:spPr>
      </p:pic>
      <p:pic>
        <p:nvPicPr>
          <p:cNvPr id="2" name="1 Imagen" descr="Sin títul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500306"/>
            <a:ext cx="6643702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2" descr="http://d13wim1raahzak.cloudfront.net/wp-content/uploads/2010/05/opera-en-Ubuntu-10.04-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7" name="6 Rectángulo"/>
            <p:cNvSpPr/>
            <p:nvPr/>
          </p:nvSpPr>
          <p:spPr>
            <a:xfrm>
              <a:off x="0" y="0"/>
              <a:ext cx="44534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s-ES" sz="5400" b="1" cap="none" spc="0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Century Gothic" pitchFamily="34" charset="0"/>
                </a:rPr>
                <a:t>Introducción</a:t>
              </a:r>
              <a:endParaRPr lang="es-E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57158" y="1000108"/>
              <a:ext cx="85011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9" name="8 Imagen" descr="t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822">
            <a:off x="1617213" y="781883"/>
            <a:ext cx="5804366" cy="5804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ntillas-powerpoint.com/wp-content/uploads/2009/08/326_ex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500166" y="500042"/>
            <a:ext cx="569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</a:rPr>
              <a:t>Menú Principal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 pitchFamily="34" charset="0"/>
            </a:endParaRPr>
          </a:p>
        </p:txBody>
      </p:sp>
      <p:pic>
        <p:nvPicPr>
          <p:cNvPr id="11" name="menu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1000164" y="785794"/>
            <a:ext cx="652466" cy="652466"/>
          </a:xfrm>
          <a:prstGeom prst="rect">
            <a:avLst/>
          </a:prstGeom>
        </p:spPr>
      </p:pic>
      <p:sp>
        <p:nvSpPr>
          <p:cNvPr id="12" name="11 Llamada con línea 1"/>
          <p:cNvSpPr/>
          <p:nvPr/>
        </p:nvSpPr>
        <p:spPr>
          <a:xfrm>
            <a:off x="785786" y="1500174"/>
            <a:ext cx="2428892" cy="1000132"/>
          </a:xfrm>
          <a:prstGeom prst="borderCallout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MX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Regla</a:t>
            </a:r>
            <a:endParaRPr lang="es-E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_s5NXz0cg8eQ/SnHnTHm7uyI/AAAAAAAABsA/YhZLcYCCj7Q/s400/009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pic>
        <p:nvPicPr>
          <p:cNvPr id="3" name="2 Imagen" descr="Regla.jpg"/>
          <p:cNvPicPr>
            <a:picLocks noChangeAspect="1"/>
          </p:cNvPicPr>
          <p:nvPr/>
        </p:nvPicPr>
        <p:blipFill>
          <a:blip r:embed="rId3"/>
          <a:srcRect l="22152" r="5063" b="9999"/>
          <a:stretch>
            <a:fillRect/>
          </a:stretch>
        </p:blipFill>
        <p:spPr>
          <a:xfrm>
            <a:off x="1571604" y="357166"/>
            <a:ext cx="1785950" cy="6143668"/>
          </a:xfrm>
          <a:prstGeom prst="rect">
            <a:avLst/>
          </a:prstGeom>
        </p:spPr>
      </p:pic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5357786" y="0"/>
            <a:ext cx="378621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Regla</a:t>
            </a:r>
            <a:endParaRPr lang="es-E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_s5NXz0cg8eQ/SnHnTHm7uyI/AAAAAAAABsA/YhZLcYCCj7Q/s400/009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pic>
        <p:nvPicPr>
          <p:cNvPr id="3" name="2 Imagen" descr="Balanz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57166"/>
            <a:ext cx="3500462" cy="600079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395858" y="0"/>
            <a:ext cx="37481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Balanza</a:t>
            </a:r>
            <a:endParaRPr lang="es-ES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_s5NXz0cg8eQ/SnHnTHm7uyI/AAAAAAAABsA/YhZLcYCCj7Q/s400/009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pic>
        <p:nvPicPr>
          <p:cNvPr id="3" name="2 Imagen" descr="Bascu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5" y="0"/>
            <a:ext cx="4000496" cy="6858000"/>
          </a:xfrm>
          <a:prstGeom prst="rect">
            <a:avLst/>
          </a:prstGeom>
        </p:spPr>
      </p:pic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928662" y="357166"/>
            <a:ext cx="38683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7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66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Bascula</a:t>
            </a:r>
            <a:r>
              <a:rPr lang="es-MX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_s5NXz0cg8eQ/SnHnTHm7uyI/AAAAAAAABsA/YhZLcYCCj7Q/s400/009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6120415" y="0"/>
            <a:ext cx="30235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itchFamily="34" charset="0"/>
                <a:hlinkClick r:id="rId3" action="ppaction://hlinksldjump"/>
              </a:rPr>
              <a:t>Cinta</a:t>
            </a:r>
            <a:endParaRPr lang="es-E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 pitchFamily="34" charset="0"/>
            </a:endParaRPr>
          </a:p>
        </p:txBody>
      </p:sp>
      <p:pic>
        <p:nvPicPr>
          <p:cNvPr id="4" name="3 Imagen" descr="Cin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91100"/>
            <a:ext cx="6858048" cy="60758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_s5NXz0cg8eQ/SnHnTHm7uyI/AAAAAAAABsA/YhZLcYCCj7Q/s400/009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000100" y="0"/>
            <a:ext cx="48061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  <a:hlinkClick r:id="rId3" action="ppaction://hlinksldjump"/>
              </a:rPr>
              <a:t>Escuadra</a:t>
            </a:r>
            <a:endParaRPr lang="es-ES" sz="8000" b="1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pic>
        <p:nvPicPr>
          <p:cNvPr id="4" name="3 Imagen" descr="Escuadra.jpg"/>
          <p:cNvPicPr>
            <a:picLocks noChangeAspect="1"/>
          </p:cNvPicPr>
          <p:nvPr/>
        </p:nvPicPr>
        <p:blipFill>
          <a:blip r:embed="rId4"/>
          <a:srcRect l="2375" t="11458" r="2375" b="9375"/>
          <a:stretch>
            <a:fillRect/>
          </a:stretch>
        </p:blipFill>
        <p:spPr>
          <a:xfrm>
            <a:off x="4429091" y="2357406"/>
            <a:ext cx="4714909" cy="4500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</Words>
  <Application>Microsoft Office PowerPoint</Application>
  <PresentationFormat>Presentación en pantalla (4:3)</PresentationFormat>
  <Paragraphs>13</Paragraphs>
  <Slides>12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Calibri</vt:lpstr>
      <vt:lpstr>bubblegums</vt:lpstr>
      <vt:lpstr>ice age font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CREDITOS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17</cp:revision>
  <dcterms:created xsi:type="dcterms:W3CDTF">2012-09-01T09:35:09Z</dcterms:created>
  <dcterms:modified xsi:type="dcterms:W3CDTF">2012-12-13T19:51:47Z</dcterms:modified>
</cp:coreProperties>
</file>