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9" r:id="rId4"/>
    <p:sldId id="260" r:id="rId5"/>
    <p:sldId id="265" r:id="rId6"/>
    <p:sldId id="262" r:id="rId7"/>
    <p:sldId id="263" r:id="rId8"/>
    <p:sldId id="264" r:id="rId9"/>
    <p:sldId id="257" r:id="rId10"/>
    <p:sldId id="261" r:id="rId11"/>
  </p:sldIdLst>
  <p:sldSz cx="9144000" cy="6858000" type="screen4x3"/>
  <p:notesSz cx="6858000" cy="9144000"/>
  <p:embeddedFontLst>
    <p:embeddedFont>
      <p:font typeface="Tourist Trap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bubblegums" charset="0"/>
      <p:regular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FF00"/>
    <a:srgbClr val="FFCC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96" autoAdjust="0"/>
    <p:restoredTop sz="73984" autoAdjust="0"/>
  </p:normalViewPr>
  <p:slideViewPr>
    <p:cSldViewPr>
      <p:cViewPr>
        <p:scale>
          <a:sx n="50" d="100"/>
          <a:sy n="50" d="100"/>
        </p:scale>
        <p:origin x="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D55A-6402-4492-92E5-ACD0CCA6EDE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8EBD-989A-4FFB-B2F5-0317FA697F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515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88EBD-989A-4FFB-B2F5-0317FA697FB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C772-DD0F-4B70-BDCA-848568316B1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5377-9AF9-48BC-8EA6-8C75C0FC28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slide" Target="slide6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yectopedagogicoticsecu.files.wordpress.com/2011/12/razas-by-pauly1.jpg?w=300&amp;h=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www.enef.sepc.edu.mx/imagenes/logooooos/02ene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714644" cy="2347037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139952" y="204022"/>
            <a:ext cx="4779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0541" cmpd="sng">
                  <a:solidFill>
                    <a:srgbClr val="FF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Tourist Trap" pitchFamily="2" charset="0"/>
              </a:rPr>
              <a:t>LILIANA CERDA </a:t>
            </a:r>
            <a:endParaRPr lang="es-ES" sz="6000" b="1" cap="none" spc="0" dirty="0">
              <a:ln w="10541" cmpd="sng">
                <a:solidFill>
                  <a:srgbClr val="FF3399"/>
                </a:solidFill>
                <a:prstDash val="solid"/>
              </a:ln>
              <a:solidFill>
                <a:srgbClr val="FF3399"/>
              </a:solidFill>
              <a:effectLst/>
              <a:latin typeface="Tourist Trap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612576" y="6150114"/>
            <a:ext cx="23762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rgbClr val="FF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Tourist Trap" pitchFamily="2" charset="0"/>
              </a:rPr>
              <a:t>3”C”</a:t>
            </a:r>
            <a:endParaRPr lang="es-ES" sz="4000" b="1" cap="none" spc="0" dirty="0">
              <a:ln w="10541" cmpd="sng">
                <a:solidFill>
                  <a:srgbClr val="FF3399"/>
                </a:solidFill>
                <a:prstDash val="solid"/>
              </a:ln>
              <a:solidFill>
                <a:srgbClr val="FF3399"/>
              </a:solidFill>
              <a:effectLst/>
              <a:latin typeface="Tourist Trap" pitchFamily="2" charset="0"/>
            </a:endParaRPr>
          </a:p>
        </p:txBody>
      </p:sp>
      <p:pic>
        <p:nvPicPr>
          <p:cNvPr id="8" name="SONIDO PORTADA.wav">
            <a:hlinkClick r:id="" action="ppaction://media"/>
          </p:cNvPr>
          <p:cNvPicPr>
            <a:picLocks noRot="1" noChangeAspect="1"/>
          </p:cNvPicPr>
          <p:nvPr>
            <a:wavAudioFile r:embed="rId1" name="SONIDO PORTADA.wav"/>
          </p:nvPr>
        </p:nvPicPr>
        <p:blipFill>
          <a:blip r:embed="rId5"/>
          <a:stretch>
            <a:fillRect/>
          </a:stretch>
        </p:blipFill>
        <p:spPr>
          <a:xfrm>
            <a:off x="-1285916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643050"/>
          <a:ext cx="6096000" cy="197949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979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3300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3300"/>
                          </a:solidFill>
                          <a:latin typeface="Verdana"/>
                          <a:ea typeface="Times New Roman"/>
                          <a:cs typeface="Arial"/>
                        </a:rPr>
                        <a:t>6 Comprende que las personas tienen diferentes necesidades, puntos de vista, culturas y creencias que deben ser tratadas con respeto.</a:t>
                      </a:r>
                      <a:endParaRPr lang="es-E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3" name="Imagen 50" descr="http://www.redsocialdemaestros.com/sistema/imagenes/wiki/bullet3espaci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27587" y="0"/>
            <a:ext cx="9171587" cy="6858001"/>
            <a:chOff x="-27587" y="0"/>
            <a:chExt cx="9171587" cy="6858001"/>
          </a:xfrm>
        </p:grpSpPr>
        <p:sp>
          <p:nvSpPr>
            <p:cNvPr id="2" name="1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" name="Picture 4" descr="http://t0.gstatic.com/images?q=tbn:ANd9GcRxNwZhNn7wcYPSZNqawMF4v1DXa0hDLcLdBCbU54boHJDeqj9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587" y="1"/>
              <a:ext cx="164725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COMPUTACION V\TITULO.png"/>
          <p:cNvPicPr>
            <a:picLocks noChangeAspect="1" noChangeArrowheads="1"/>
          </p:cNvPicPr>
          <p:nvPr/>
        </p:nvPicPr>
        <p:blipFill>
          <a:blip r:embed="rId3"/>
          <a:srcRect l="7031" r="6250" b="18750"/>
          <a:stretch>
            <a:fillRect/>
          </a:stretch>
        </p:blipFill>
        <p:spPr bwMode="auto">
          <a:xfrm>
            <a:off x="1652720" y="1"/>
            <a:ext cx="7518581" cy="645333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.bp.blogspot.com/_fwsXgGO8DdI/TFZA2si7IoI/AAAAAAAAA9U/RMyDopjMtCw/s1600/LINEAS+DE+COL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3429024" cy="135732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Introducción</a:t>
            </a: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0" name="Picture 4" descr="C:\Documents and Settings\comp\Mis documentos\Downloads\dtgsgs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3239">
            <a:off x="3446726" y="1517907"/>
            <a:ext cx="4367427" cy="4367427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http://www.juegos-cn.com/wp-content/uploads/2010/03/mundi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143304" y="2214554"/>
            <a:ext cx="2857488" cy="34635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114668" cy="846158"/>
          </a:xfrm>
          <a:ln>
            <a:solidFill>
              <a:srgbClr val="FF3399"/>
            </a:solidFill>
          </a:ln>
          <a:effectLst>
            <a:glow rad="101600">
              <a:srgbClr val="FF3399">
                <a:alpha val="60000"/>
              </a:srgbClr>
            </a:glow>
          </a:effectLst>
        </p:spPr>
        <p:txBody>
          <a:bodyPr/>
          <a:lstStyle/>
          <a:p>
            <a:r>
              <a:rPr lang="es-MX" b="1" dirty="0" smtClean="0">
                <a:solidFill>
                  <a:srgbClr val="FF3399"/>
                </a:solidFill>
                <a:latin typeface="Century Gothic" pitchFamily="34" charset="0"/>
              </a:rPr>
              <a:t>Menú</a:t>
            </a:r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s-E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t2.gstatic.com/images?q=tbn:ANd9GcQM6dNqf85-ACj49Fia16wxMqA7yGKFIC0B89NASc8KwZbJteSC"/>
          <p:cNvPicPr>
            <a:picLocks noChangeAspect="1" noChangeArrowheads="1"/>
          </p:cNvPicPr>
          <p:nvPr/>
        </p:nvPicPr>
        <p:blipFill>
          <a:blip r:embed="rId4"/>
          <a:srcRect t="29032" b="27420"/>
          <a:stretch>
            <a:fillRect/>
          </a:stretch>
        </p:blipFill>
        <p:spPr bwMode="auto">
          <a:xfrm rot="16200000">
            <a:off x="5163381" y="2337577"/>
            <a:ext cx="6889699" cy="2214546"/>
          </a:xfrm>
          <a:prstGeom prst="rect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>
            <a:off x="1428728" y="1714488"/>
            <a:ext cx="2143140" cy="2000264"/>
            <a:chOff x="2428860" y="1714488"/>
            <a:chExt cx="2500330" cy="2286016"/>
          </a:xfrm>
        </p:grpSpPr>
        <p:sp>
          <p:nvSpPr>
            <p:cNvPr id="6" name="5 Rectángulo redondeado"/>
            <p:cNvSpPr/>
            <p:nvPr/>
          </p:nvSpPr>
          <p:spPr>
            <a:xfrm>
              <a:off x="2428860" y="1714488"/>
              <a:ext cx="2500330" cy="228601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8" name="Picture 4" descr="http://t1.gstatic.com/images?q=tbn:ANd9GcQTKc835N2qdVonP3q5VuYDqU1TwBD1Yi27UL33J3bt_qD1OHxG6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1916" y="1932204"/>
              <a:ext cx="1981394" cy="1850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36" name="AutoShape 12" descr="data:image/jpeg;base64,/9j/4AAQSkZJRgABAQAAAQABAAD/2wCEAAkGBhISEBUUExQSFRQUFRcWFRgWFBQYGBkYFxwXFxgUFR0cHSceGB0kHBgUIC8gIycpLCwtGB4xNTAqNScrLSkBCQoKDgwOGg8PGiokHyQvNSotNS8qLCwpLDApKjQtLDQvLCksLy8sLCwvLCksLCwsLCwvLywsLCksLCwpLCwsLP/AABEIAM4A9QMBIgACEQEDEQH/xAAcAAABBQEBAQAAAAAAAAAAAAAAAQMEBQYHAgj/xABGEAACAQMCAwUFBQUGBQIHAAABAgMABBESIQUTMQYiQVFhBzJxgZEUI0JSoWJygrHBFTNDU6LRFiSSsuGD8AhUY3N0k/H/xAAbAQACAwEBAQAAAAAAAAAAAAAAAgEDBAUGB//EAC4RAAIBAwMCBQMEAwEAAAAAAAABAgMRIQQSMRNBBVFhgZEicaEywdHwQrHhFP/aAAwDAQACEQMRAD8A7hmjNLijFACZozS4oxQAmaM0uKMUAJmjNLijFACZozS4oxQAmaM0uKMUAJmjNLikoAM0ZopcUAJmjNLijFACZozS4pMUAGaM1kPaN2yk4fDG0MaSSyy6VVyQNKqXc7EHOAAPVh1q84Dx+K6tI7lDiORNW5Hd/MreRUgg/Ci4FnmjNZG59qfDUlEfPDd4K0iIzxKTsA8gGkfU48cVrV6UALmjNLijFACZozS4oxQAmaM0uKMUAJmilxRQAlFLRQAlFLRQAlFLRQAlFLRQAlFLRQAlFGaqe0Paa2sojJcSBBvgfibHgo8f5edAFnLMFBLEAAZJJAAA6knwFc17R+3K3iYpaRPdMNi65WIHyDYy/wAtvWsB7QfaDPxCF8aorfGVjU7sM7NKfxeenoPXrWW4NMoixnozY8yM9adRzkdRzk6hw7/4gTqIntlGOoWQqw/6hg/WtnwL2t8MuthOsT/lmIT6MToP1r5wnRTOzuRgY0jr0HU1Bnl5r/ywKLBtPsizvY5UDxukiHoyMGU+GxGx3p+vnD2de0OThjCCQ67dyXZdtcbHALIfHbB0nrg9K+iLG/jmjWSJldHAZWU5BB3pWrCtWH6KZvb6OGNpJGVEQFmZiAAB4k1gpfbTZ8t5EiupI1zpZETDkZ8C+pB6sPWoEclHllP7YrtWvLSIEFooppGGenMMaJn46H+hrn8HCmKmN5pWt9bOsGphGCxySwB71SDfvcySXUpzJcHWcbhV6JEvoq4H1py1kZ5OVDHJNL+SJdRHq3gg9WIrnVKk3NqH2OjThBRTmO/Zl0aMAIRpwBgYOxGK7V7Pr95uGWrucsYlVj5lMpqPqdOfnWE4F7LryYhrp0to/wDLjIkmPoXI0J8g1dT4dw9IIkijXSkahVHkBsPj8fGr9NTlBPcVaipGdtvYkUUtFajKJRS0UAJRS0UAJRS0UAJRRRQAUUUUAFFFFABRRSUALSM2BS1D4vbGS3ljBILxugI2wWUgH9aAOX9sPbeFDpw9A+nIM7+5kdTEvV/3jgfGuKcU47PdF3uJTK5wdTtvj8qjoPgPKn/7SCRctVOtQQ2cYBXYn13qNY2mcYfBx+QEb9c5609vIe3kLLfu6iPoukaumT6elRpQFGwGcgg+Ix41I4lbiM5DoW8VVcfMgEj+VSYeDuUJJTLAYO+wyD8PCpG5wOTrpQNKSWbogJUD6dfXNR+GqWcqVX18cA9NzTaWkzuScFs4yTsPHYVKZRbg75dupqUSiJd8L5ZJ2YCtn7Ge0Ytr/D3KwW7KxkWRiFc6Tpx4Bg2Dk42BHjisVJfN0fByNh5V7sI0aQNKrGKMqZQuNRXONhnffAPoah2FlZLB1LtFxK449NhC8XDo2+7GMPOV6yEeXXGdlHrnDcHZ22WKRrRinLB+8DFoZHX3oyWP3gAzmRNlOMFulHCb4cQiwMRWo7phRvvJMdBOw9yPyjXr4t0peKHnEQgrFax4EjZCKQPdgj8Meg8PjTWionCrVXKeyWX5dl/LMssSXkRe3Ywy/jVWIBP7QHn+YfOvoHsN9lNlGbWNYkxhkAAYSLs6yebg5yTnPXJBrj3E+BTSyRPw60kZl2eTlmGJk8EzJp5n72NvM+Gk7Mx8bsnlYWMTpLoJjN5ECGUEFwd9yMDp+FayyqU4vlGvSxrRdmnt7X5Xp9jr1FYNPaa8OPt1hd2q+MgAniH7zJuB8q2HDuKxTxrJC6SIwyrKQQfgaFUizfYmUUUVYQFFFFABRRRQAUUUUAFFFFABQaM1A41xmK1haWVgqr9SfBV8yahuwJXwiTcXKopZ2CqNyScAfE1zjj/tliDGKyXnPuOY2rl5HXQo70mP4VHiaw3bjtHdcTm5SuY4lwXUZ0oD0VvzuRjbb5dKrbe3ggUxRtobbU2MsT+0cf8Ais09QksG2lpW39RecQ41f3G8l5OCfwoxiQegEJU/Vj8TVMJbxDlJpCf/AMm7U/XmGoUtxdw97Imj+Azj+v6U7DPHcrkEhh1Hl8RWZzqLLeDZ06fCVjQ2PtK4lbr1L46CZjIp/i98ePjTll2vk4oTFcXU0T+NvEFhVh+ywy7j+L5VjpHlgPdPMTxHU4+fX4dfWq7idwDiaPK6SCjL1Vh4HxAz08jTPdOO1St5MqlGEHutwOdseBJbXfKhDlGVWC7sc+QPUjO9U9xZzRAEhkDe7kjP6dOtbq54mJmhnONcttv+8jlWx6HINQruyinKCXUADuVO4BIz1G/nT0dRKMYxn7srnp9zbh7GRiRmPLjGondum+PM17+0vEWUMMA4AzkZ8dP/ALxW/v8Ag3D5Ukhit3jEDIY5jqWSQtkSRuSSsgGAQ64GMYAzvWXHZOBiD3lAAGkdNvjvWmephB2ZTCjKSujKLfOO+CQTtv0NNzuzsNZA2ztvjyJ3ra/2LbHuaVOn8OrcepGc1XXPZANNqDYQnJXfI/ZHpSf+yD5Hlp59ima2Ve6yODsc4JJ9QRVrwjh5Ik1KQHTTv1+fmT1+QrdX7WS/cqzNOITKW1gqCAhKOmnuAh+4wJzjwzVCZx50lWvL9NhoU4vK7Hr2acAuLt+YpMEAVY5ZFC65GXqI8jAOCMtjbbxrunDuHRRIiIigRjC+JGdz3jlsk9Tneuadle06QWlna26Ce7aEPywdKIHy+uZvAYYHABY/Stda8aa3iLXdxEXJyzHRFGv7EYJ1FR5sST6dK4err1t73YV7Jd36/wB9ipUot3Sz3Zqs1FvOJRRKWkkRFHUkgYrJydpLm52tImdT/jShobceoyOZL8FXHrUXiXAOTbyTzyG4udISNiNMcbysIl5EY2U5cDWct6ikp0qk/qasvXn47e4+1G7S4UgHOxXVuCDp9Qdx86pv+HxBIbiyAjZu9LEuFin9ce7HJ5SDGejZHRk3pNy0Y6Ja6z8WYhf0V6kdkeL8+ygdiNbwo7D47E/UGqqVacXft/bfgJQRorC8EiBhnceIwR5gjwIOQR5ipINc19pE92Db/ZJRG2ZCwYsA+OX4rvkb/Wq/gvtLv3LWaW3NvVGQ7uoiRP8AMkYbsNxgAAnOOteg02pU4JtiT07UOodVurxIlLyOqIOrOwVR8SdhWXm9q/CVbSbyEn9nUw/6gCP1rIS+yya8fm8UvZZ28I4u5EvouR0+Cir2y9mXC4xgWkTesmqQ/wComqqnidGOE7/b/pSqbNrw3isNxGJIJElQ9GRgw+GR4+lS65txLg0fDCt5ZIIlR0F1EmRHJAzBWbT0DoWDBhjYNmukI2Rmten1Ea8d0RZRaFooorSKLRSYoxQAE1w32gdpmurqQqcwWrGKFfCSfOlpT5gMdI+BNdg7S8QMFnPKNjHDIy/vBTp/XFfPrpp5CAbK+T6lVc5P8W9Z687JLzNWmhduT7EYJLGmqFi4BOtSBljnvN8c7/pTmqO6TOdLgd1h1GOoPn6qaZ7OXR0MPHW/1DH+hpOKx8o85OpIDIPxk7DTj8X86xZ3be50rrbu7EaDiDQuUlwvz7rD8yk/yr3Y8GuLyXVZxHY4eU92LHipJ974DJrR9i+xv25WubxDym2gjyVyPGU438MD5nyz0+2iVAqooVVwFCgAADoAOgpKlaFN2XPfyKrSmvTt5mM4Z7MwoBuZmZvyxqEX6sCx+O1MS+yuETsySukLgZiADHI6ks5PX4eNX/C+EzW5uGeXUJpFZEBlKpgEMw5jMdTk5O+Mj6RhxWQ3RgWLZFV3kLjAD6goCgEljpbrjp8M1Oc9z2Sui6nBSinNWOdXnY+6W6aOJozHalli1thmV/vQhwOpDgZOB9KbsrgSDK7+BHiD5Hyra8bvFjupnY4VYIXf5GUfUgD9KxPDezwTiUEcrOgvI8hlOCkrgsBjo2HAGk9Q3zrTFyqRlKXEV+2SmrKGn2pPMr4+xOW50DvAhR+IZKj4+KfPb1qUkwIyNx5g5H1FVfE3ubS6FtPEXdiOW0f+IGOFZQfoRnY5pqe7tdREhMb9D3XRgfI6f60ipb0pLh91lE/+mHF8luGUHOBnzwM0vNPgKpQ9v4Xcg/8AWP8AXegmzx37jX+9KzD6A1PQ87kdWPmTrm5yQurJx7oOTj4DoOvWo80TN92m7yERoB4s50j+eflTR43bopEXex+FF0j55x9cVf8ABODOYTdORzTDIYEXpHqRsH1c5xnwzWilp5zfGEZdTr6VCHqzeTdiuHEKJbeJ3VFTUAysdChQWKkZ2AqLNw+O2ubdLLh8ZD7vOIlblkOoIkdwSo5es7EMSVxVhw+fmW8Uibh4kZT4bqOvz2NTuz12JYtY2OSrKeqOuzo3qDt69fGljJx9S+dGDjdFqTVLx9w0trDkAyTF8E4yIVLADzOtojj09Kn8Q4ikKhnD6c4LKjOFH5n05Kr69BTXGuBwXcXLmQOmQw81Pg6MN1PqPOs9SF4NeYr9CptrgfaeISH3Y1jgH/pRmRv1lNVXs7uiqwofDh9q2P32nOf1FeL3spJaQTIt+Ut5Q5kE0IllVW0pJIjKQzYUrkkHG1SJYzw67mZoJ3t2jt4o5IVEgjSBNGl0HfHe1HUARuKw1NLJUpbc3tb2x39xFJbrP3PftP4kIoIJ/wDKuAGH7EiOrY+gPyrEdheNzT8Wm+yzRR8yIf3sZYPo07AAhhuSc56VseCXsfFJo1dS8H22WRFkXAMVtEgBKkbgyyqcHzpzifAIF4pdQwRxwyGC2uYmRFGmRWmQkAfhOUDAdRmrqVPpaSTqcrHpz+xLrN2pLi9zSWU90NpmgY+cYcD6MT/Opb3TEHGAfA4zg+fr8KirNhQWGCdjjoD/ALVWXPHEiulhcMOYgcNjuZLFAhP4SSNs9c469fMRlUqSe374NPTilkz3HPaMBbXNrcxMt4Y3iWNFdllMgKrJEfynOcHcYxvXXOHZ5S5GDpGawKtbzcYtY9CtNCkk7P4xoV0Kp/eZwcfs58a6Kor2XhsI9NVErX7fx6HNrYlY9UUmKWuqUCUUUjGgDnntM9otnBHJZNplmmQxuurCRhxjVM2+nY5Cjfp061x1OJtDiOZgSukrIOkkZ7uoHzGf9Nazt0sU/FJ5FjjAhIhyqKC7rvLI5HvMGOjJ6aTWE7UWOmMMvuaun5WPUr5BtsjzANZZzhOXTZfGNSnapF48h66ZrWZ20lopG1Aj8LHqvzrZdk7ILdQT3qSxtKdNmhjblqzDIaV+glYe6vUAgnGRWi7J2ESWkEy955YkbWd8ZUZC+WDt57VOilimdZPu5WhZlVu6xRgSGA/Kev1PnWF11lOPpc6XQnJJxeObF3UaB5TI+oIsY2TqXboS5OcKOoC4J2zkdKdmuURdTsqjzYhR9TVDe9s48qlsj3ErnSgXux5wT3pGwMYBOVz0Nc+MJS4Re8FtxfiUcETSSe6NgBuzMfdRB4sTsBVRwLh5jjkmnwsszGWXfZFAwsefJFH1Jp6x4O5kE10yyTD3FUHlQ58Igdy3gXO59KzHazjhvJDZWzfdg/8ANSjoAP8ABQ+JPjj4dM1dCK/Snjuwu8W57Ii2rC8FxMygrcORGr5xyoxojz5ZIJ286zXFnZUGhixtGjuIdTZdELaJIWPU6ZFjxnwz6VuYYgihVGFUAAeQGwFZnjnBuVeK5GEvInib0fA6/EAH5GtGi1ClVcHw+EJ4tp1T0yna7j8+pvu11gt5ZpcRD72EC5gPj0DlPmNseYFZyz4XFJxGyugqmO9WSHJA7svKDxOP2twP4a0/s1vNfD0Vt2gZ4m/gOR/pIqj4bDotJ4ujcO4is0fokUoz9I5foKq8FqOnOrpH/g7r7HD1UVLZU88fKK/tLweM3NvIUTUrkNlR3sBiA3ngjxq8472cso44rtoo9UdrPI3dUBirQlCw6EhXcD4+gprtXH9/t0Epx/1f+a99rgZYeHQKdpnaGQeaDlM4/wBANeiqT23l7nF0a3TdNvs1+TJLwT7NwyJSoF1xSZAdvciyJAi+Q9wn97HhUjhfGRbRzRZ1GMgQgndtXuj5Z39BVz2jfncbiQe5Z22vHk8mw/0lPpWZ7TWIj4jG/hKn6jUv9VrH4fvdBV5cyz88fixvqxhW1kNPLjHzc0nY3tKLN/s05xbSNmCQnuxs+SYZD+FSclSfX5avilrNbytdWy8zWB9ogzjmadhLEegkA28mHyrG9nIVlmnhkUMjwRNpKlgVUyBtgCTjI6DO4xvVvaJc2Sj7PKstvhCIbkuhQPpCCORhqTJZRokXYnG1ZKk0qjXf8P8A6d/UTjSrSp2wmabgva+0uto5QJBs0T9yVT4god/pmrh9gTvt6Vg+K33D5zjiFnJE42LSQs4GPKWDVt8cUzb2HBD7t2MflN9KB9C4qcc5/wBiRkn3L7jPCYLt4mnjWTkOXjBLAAnTkMAe8DpXY+VaATahq89/96yLdoOGWseFubdUG+IzrP0TJJ9aj8OupuOBo7UtbWCty5pmxzpdgTFCo2QEEZYno3ypnCVRKK4HqypU8rkhHik3ELyVbPOS0cMUokVRHFDIslxcY1am1PoQYGCF6+FXftFY2fE7O+O0Lq1pO3goY6kZvQE5/hrc8I7N21sqLDEicuMRqQo1aM50lupyck+Z3p7jHBorqFoZlDo4wQRmr50U6bhb0Of1LyTMD28mlSxeWByskTI643D5YIY2HRgQ/TzAqHwG+afiEVvdW5SRrWdJo2GpCA0TKyN0ZffI3yDsa1HA/ZvFbupM1zNHGQYoZZC0UZHQgYy2PDUSB4b1rljA6AD5Vz9L4b0opSs7Xz3yWzrt8GY7MdgILGeaaNpXeYjJkfUVA6KCd8fHJ2G+1akUoorrxgo8GZu4UUUtOQJSMcUtBFAHzbZ8QDw85iBrLyOSfxOzM2T8TiovZzs0eIvNK7SJbFgFC4BdlA33BAA2zt4geFXXte7O8NtZIba3XlzzyiSQ81ykUbEr7pbSuScjbYJ8K2nDuHpBEkUYwiKAvr6nzJOTn1rheI1npI3h+qX4OrpUq9lLhGW4PxH+zMWtyWNsWJt7jGyZOTFLjpvvn18umng4JazKGCQuhGzRgbjrsy/70cRKrG7MAVCsWBGQQoJ3Hyqp4fwK2eNHEEas6Kx0DQMsAT7uPOufHWqcN8rp97d2dBUnF7YvH+idxbsXavHhEWF1IZJMFiCpzvqOSp6EZFUvC5Le0kMk1ytxMAVSO3QtpB944BY6j0yxAAyPGrodm7bxhib95Q3/AHZqfFbqowqqo8gAB9KR+IxStl/H+8kqlJYTwZjiN7eXgKBWtYD1AOZ3HkSO7GD5DJqRw7ggiQJGgRB4f1PiT6mtFo9K8mIVkqa+U1tSsjTSUaWUs+ZBgs1Xfqaqu2tmXs5GX34cTJ8Y9z/p1VoGiqu4xOFhYbFnVkVc+8xBGPgOpPgKXTVJdaMo+YupcZ05b+LHN7a+mmlmSF7hI30TGGJ1R5GZVUkEncbZ2z4bVMtOHz817UTyok8RlmV9DyqchCjMCR3gFPXJA3ANLw/g0TwotwNLwhkLaihAVmAOrbK/GrzhFjBFGGhG0m+o6tTAbBstuVO+On9a+jQhTTXGfyeQVPhdkONw+bABuHbT0Jjj1fMkb1nuJwub4LJNMxSIyRgFEYk90pGdlUnff08dhWtFxULiXD4ZwOYgOn3TuGHwI3FXypxYdGEcxWTPWMcsNwjwEiWcMssdy/NIVACJCyHOPAZwfTBGY3aO8umuIhcJGoUjlmPVpbJGdyc56bbVpra0tLRC+HUk4d8FwF2wX31Bc/lBxtkVU9obhZZbZUKsDLqBUhlIXGSCNqzycdrj3Q9KhF1Yzt9VyQvGDb3kMsaPIIsrOEH+E2MgebAgMAPKukcHv0nSOSF1lyMPLGQgBCElihYsNTALpySC2TtXPXXQjEbnr86Yteyq6VI1xvjd0dkYk7knB33865FfSxrZ7nqtf4XKrU3weXydRmRV5mppkBiGZMlEQd9NUTkaUk2LHcn3TXN+2fHYb5hHCA8ETcyaYgYcoDiKM4yRvuf/AGa+57Nh7pI5ZZ5U5bMRJKzbggA7n41FWDlcLlG4KF0x6l9P9aWlpFBqUpNtHOo+HuEr1eFd/Bo7G2R486RpIGBgYwRnp08asfZxxL+z782pOLe7OqMHosuMYHxwB9PKvPDbBuQhGD3R/KqrtRbNyta5EkLCRfPu7n9M1u4Ozq6MK9LjKR34UtVnZrioubSGYf4kat88b/rmrOnPGtWdgooooICiiigAooooAKDRmqvjfFpIFzHbT3DH8MXLH1LsAKhgcy9rnZEwJc8REyMr8vVBNErjU2iIGJ8grgYOnB6GvHY3sc0VlFqnuElZQ7AOCi6twmhgV2BGfHOd6b7T8YueKcQt7Ga1a2jt2F1OjSpIWUD7sNp2Gc4xn8fpWwluQPU1ytfUStBe50tHBu8n2Ocdpu0NzG1zaiP7QVTRrijkBHNTqwAZcjVuMr5jyq/4VfpBw6KSbMYSFNeoEEEKFxjrkkbD1rKf8QS2/E7qGa4WBJZDMrctZB39OgEn3O4FG4Pu+Gc1d8T4e1wqMt5DOI35gRhAEY4IHeTxGcjORmufqaEHtptWi83V84+1kaqVRtt3zxntn5Fl7XXHKM4tQIQpYcybTIyjfUFCkLt4E1oOFcQWeCOZQQsihgD1GfA/PNcx4z2hjuIXj5wjOe8GGM4O65GdjjqCa2nZ/tbaNZxuXhgVRp5bSpldHdwBnJGBkbZOazazRbaSlCFnftfg1OcYTsppq3oaSkdwASSABuSTgAeZPhWK4l7ToySlnFJcv0yFYJn5DU30Hxqjm4FxLiBzdycqLOeWP6Ipxn1Y5qmj4XOX1VXtX5+DLX8So0uHdmh4v7Rog/JtFNzMTgaf7sH49W+W3rSw20ijmXDh5394jZEX/LjHgM4yepI9Kc4RwG3s0xGvePVju7fPwHoMCmbucs1dOnSpQxSXu+Wed1Ouqah27FLeSLLKUlUMqMJUBLdGAVg2GAYApsCDjURVx9qIyTt8cY8vlVFfbXEZ/OHj/wC1x/JvrV59iDg6iDnzIx9PKvW6JR6SaWS6k7xR5/tiPx0/IihuNR+BX/qFZ7tDwOBEVwqA82MHSAMqzYIOKtU7OwMx+6iAH7C/7Vqu7tD5JU92ChOxHTG2N/51looz9siYKiRq/KUDC5ZgwZvXfbP7IrQ3luEjAG3e3Hw6YrOdpLeSTlRIpd3ZtKgDJwvh8iaSvBSp3Y8JuE1Jdsm8gtwB5+v+1PVkuH9h3a1t7m2mue/GGlRHAc9dRhzgEggjQ3XHWp8kdxBEZY72yvIlzqSV1t7hSOqsjHIfw0kk52ANceNWDwmejj4osdSLX5LR+WJsllDcvZSwB0gsS2OuOu/xqtu7SO7tZVhLIXKv95GyA5bUsig+9G5VsMPEHatF2ctrWXg7TXMfOa/lwFQDUjLmNIo2JBQqqMxJI95s7bVXe0rickiRzwBrb7OFtrkaVbRDMVaKRdJIKgoQNO4O21PuintvkxVfFJTeI/Rw/X+CJwPtqgJguV5MkXcZhkxEj9r8Hh129a0l5GskR6FWGxGDsfEGpfs1MZ4VBowQwbmer6m1F/Mnbr6VU9uuzRggaexMkUpZF5MS6o5WdlUBY8EK++e6N8dPGqVqE57GhqerlGN5ZX5NV7GLjPCljzkwzTRH+FyQPoy1us1xz2M9rbe1tXtrqQw3LXEjlJVKE6gg8fHKnauvW9yrjKMGHoc1fuV7HCbu2O0UZozTEBRRmjNABS0maKAFpDRijFAHL+P272PEbu6kjleG6WHTLGjScsxroaOQLllH4gcY+dUn/FM9y/J4fazyyNtzJI2jhTP4nJ329cfOu14rF+1jtj/Z/D2KH7+Y8qHzBI70g/dG/wAStZZ6WnOe+XJohqZwjticp7G8JfnXc0zrM5leHX1V9B77rke6SFxt0FX0/Z61f3reAn/7aj+QqHwK3MFvHGPwqM/vHdv1Jqf9rb0+lcutKTqNxdji1HKU20yN/wAI2X/y0P0P+9Ow9m7RPdt4R/Ap/nUTiPaExdUdv3EzVLce0OMbMswPkV0n+lEadefDfyQo1H3NmNKDAwo8ht+gpmS88vqaw/8Ax07/AN1bSP674/QGq+btPfSSrCEETuQAGVlO/j3vDr4VZHSTf6h1QlyzdXF0Bksd6ol40jvojy7eOkZA9WPQUynZg6S93OXAGSM6Yx8ema8QdobRFwmoKPFIn0/UCrY00l9OR1Dyyeu0k/LSOXGeXMjEDxBBBHzzVvxC+mhjEjWpjRlZl5rhWIUZOVRXK7fmxWd4p2rt/uip5mmaKRgAfdRgxBzjrjGK6aO1vDLqPvT2rKQRiZkVgD1GHwQfhUVNfW0cYpQbT5sso36anug1ez9TnHaR7mW05sduOUuh3kVmbSDhl2ZFJHTLDIFWHC+0kkkIk+x3JXGWkVMx7dTqOBjr41qeNdqOHQWkywvaszxsgjg5bFyVKANoyTgeLeAqJ2O7XWr8Pjt7huQViER1lo1ZcYDxvsBkY8c5oj4xqNjq9N2vbjNvOxo6KTs5K5Q8Q46hRsw3I06STygw3GRkqxAyN6jez/igueNWuFwkfOYZ6k8p/wDxW74b2PtRNz4ZGfvo+xhlHcUKBllYjOM5BB9ayHZ6xSTtQWtQOVG7yOUxpH3ZV8Y2wZG07bb1ph4stVGVON8K7xYrlTnFXkbfstCIjc2m3/LXD6B/9Kb76P8A7mH8NM2XDYl4rcHQuqS3gkBxvs0kb4+JEeflVR2943LY8XElunOaa0AmiGokFGYJIwXcbYx5jV0zmoHFe24gvVuV5l1CLZondITFpdmV9DEjGxUbdRnByaxOlKTbX+S/Jrp1Vtin2NB2n4gtsJefaPLZsICzxyqjJKHZTIBkNqwYwCMHYb46TYez7OklrBZCO0uZI2luLi4LTPGpR21RsDJqOCqhjt126VlbzilzeWv9zNHO8iSxEyj7OsasrorjO/u9CmSTnONhu+znbuO4kEEyG3uiM8tjlZPMwP0cdduvxxV0a04Q2qzaKK1N3c7NJjXEuw81szS8JaKLXvJayA8hz+dMbxPjbbY7dPF/s1wW/kmWfiPJTlZMEEJLKHIKmaRsnUwUsFAJxqJ61qUlI+FSEcGkjW3ff8lV3axE4nweC5XTPDFKP20DfQ9RTHBOy1raHMCvGPy8x2T4AMTgelWdYDt17Sm4bf28TRq9vLGXlI1cxe8ylk3wQoGcEb77iroOTdkI0jpSmvVV9vcqyh0YFWAZWByCpGQQfEYNSY7gGtMK6eGRYfopKMVoIFopMUtACUUUUAFcf9tytHc2dzJG0ltErq2PwSORpYj1CjH7vwrsFcb9qHayGe+Xh52hQhp2OweRRqSAHyGoMfM4HhvXO7wSluwZhONzXA/5SElf82buJ/CPeavcXDuIZyZ7c/s8ptPwzgMKvVkUAAEADYAbADyApqa7HQfWqFTguEao6Omlkq4L7m6gyhXjOl164PXIPiCNwagdnLBLzj0UbIrxQqxdSMqdCse8PEa2QV4n4bdS8SSO0KcyWElg5AXCE95s+Q6Y3rpPs79nn9n8yWVxLczbOyg6VXOSq53OTuTgdBt50z20bu/PBi6Gyo7cGst+HxR+5HGn7qKP5CsD7crHNjHOo+8gnTDjqquGB38tQj2ro1ReJ8MiuIXhmUPHINLKfEdeo3BBAII8qw0qm2aky5o4TLdC6FnEx7sza5FB6hFJKn01DH/8rXjCKAMKo2AGw+AFVXa32eW9ndW/2eVrYNHKRJIwcGVSoCd4gbq7HHjg1RCyuzbLO96ArBCVEaAgOyr123Gc/KupCUNv0sajONJNWJXaqxgaJ5XCowBKuBhtX4Rt72TjanOEi4eJGBt5cqpyHZWBIzhhpIJHnt8Kj3/A7MSxK1xNeuWZXjR+Y3unSVSPJHeAHXxFb/sT7PIRA73lpCZZZWcK6KWRCAFUgHCk4LFR01VXVqRcE/2GVWEndxM1wbnJxCzZuR/fheWrFnOtWQnJA6Ak4A+dUnB0uuXqVYZY2ydCvoaPPWLvDB0+7g7jFdr4f2Ys4G1w20Eb+DJEgYfA4yKicV7D2dw5kaMpI3vSQu8Tt6toIDH1IJrL142t/f77k3huu1j7nH7yyQglrKYNjqipn6xvWt7E3sVhwQXUNvrmlm5TKTpYyGUxojsRsqjHh1PrmtKvs2sycM90+OqtdS4+ekg1aS9k7Y2TWaJy4WBxpJyrZ1iQFiSWDgNknqKl1oNJPzFntf6TmnDHuIpLia9RlkuJA+tRrTSBhU1JnSF6AHG1PXvaK2ZGUyxkMCpGrUSCMEaRk1fJacUg7skC3SjYSwSIjMPN45CMH4HFNXF3fsCsPD7kOQQGlaGNAfBidZyB6VpnpNPUl1FOxuo690qexJGY7JdopLiAKkEjtEFjcgxAbDY951O4HlU/jPZ26ukUARwujq6O0hLKynIKhFIG+PxVMg9lN1BDC1pcRxXOjTdagWjlJZnDDY7rq05xvgdN8zl9n3EJBpn4iFU7MILdVYjyDEgiohHRxlv7lUtbVnDY+DVdkuNm7s45mADnUkmnddcbGNivoSuR8auo3war+B8FitLeOCEEJGMDJySSSSzHxJJJqazAAkkAAZJPQAbkn0Arnya33j7GQmk4rnPtZsNE1heYBWOYwTbbcufbvenvD+Ksn2w7YXfEUmltpGhtYGCwhR352yAXY+A3GB6+ea6/xngiXdm9vNnEiAEjGVYYIdfUMAR8K2pbXl+hVdSukc8tONPY28nDyW+8Onh74LbSMA8LHGxiJ1b9VNXnsc4lJJYyJKzO9vcSQ5bJYgYIz9f0rUR8AiEZQ5bfIZgCwOMZU42OKa7Odm0tBNoOefMZm/eKqu3l7ufiTVak2vqWf3CKfcvYZPCn6h5qYK3aebkrMlhRRS1pIEooooACK5R209nl2ebyEiuIJ7n7RIhKpMCWDOilu4wOAAcqQNt+tdXpGFLKKkgPnRuymi4Oq14nbRBNhGkrZk1b40awFC+XUmmBwSdkm0HizOGfkjlTgFR/d6iUG53z0r6Kkix8KjtBmsE6k4S4/vwOr+Zx/sn2OmTitvcpbXUMSJIJmuXXUzMjqNILl/xAdB0rrFe2iI8K81hqzc3klKwlFLRVRIxd2ccqFJESRD1V1DKfkRiqodhuHZz9itP/ANEf+1XlFMpyXDAYtLGOIYijSMeSIqD/AEgVj+3/AG4e2VobUB7gBScjITWwVBj8TsTsvkCegrY3juI3MahpApKKTgFsd0E+AzjJrKdn+wfL0SXD82fmm4mbwaYghf4UBOB5+FNBxvulkWV+Eay2D6F5mNeldeOmrA1Y9M5pyloqsY5L2h4leW/HX5TsYjEJShJwVB0to8mzv6+PWurQPqRSepAJqHd8DhklErL31UoGBx3SQSp9MgfSp4FNKV7WXC+RIpphTdxOsaM7HCqCxPkBuTTtNXNqsiFHAZW6g9COuD6Uo5kOzPbKa4v5IZIuWnJWaLfcxscKWGO6T1x61s6ZXhyc3mhBzCgj1Y30AlgvwyTUxbfzp9u5/SiErDQFQe1HBZLixngiZUkljKBmzpGrYg4BOCMjp41cqmKXFXQhtdweTIcG9ncUFvBDq1csDmHHvnqcDw72+eta7FLijFWd7iRgou6CijFKqZqUm8IYEXJqWBXmOPFeq6FGnsQrYUUUtXEBRSUUALRSUUALTLwg+lO0UsoqWGBFaIjwpsqD4VOryyA1lnpl2GuQTAK8m29amGD1rwYTWaWmfkTcicg+lJyTUoofI0lUuikTci8s+VHLPkalUUvSQEXlHyNLyj5VJoqekgI/IPpSi29afoqemguNC3FexEB4V6oplFIAoopQPjTJMBKK9iI16EHrVipSfYi41ShSakLEK91dHTvuRcYWDzp5VpaK0xpqPBFxaKSirCBaKSigAooxRigAooxRigAooxRigAooxRigAooxRigAoxRijFRYDzyx5UhhFe8UYqNkfIBvkCjkD1pzFGKXpw8guNcgetLyBTmKMUdKHkFzxyRSiIeVesUYqdkfIBAopcUYoxTWQBRRijFSAUUYoxQAUUYoxQAUUYoxQAUUY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jpeg;base64,/9j/4AAQSkZJRgABAQAAAQABAAD/2wCEAAkGBhISEBUUExQSFRQUFRcWFRgWFBQYGBkYFxwXFxgUFR0cHSceGB0kHBgUIC8gIycpLCwtGB4xNTAqNScrLSkBCQoKDgwOGg8PGiokHyQvNSotNS8qLCwpLDApKjQtLDQvLCksLy8sLCwvLCksLCwsLCwvLywsLCksLCwpLCwsLP/AABEIAM4A9QMBIgACEQEDEQH/xAAcAAABBQEBAQAAAAAAAAAAAAAAAQMEBQYHAgj/xABGEAACAQMCAwUFBQUGBQIHAAABAgMABBESIQUTMQYiQVFhBzJxgZEUI0JSoWJygrHBFTNDU6LRFiSSsuGD8AhUY3N0k/H/xAAbAQACAwEBAQAAAAAAAAAAAAAAAgEDBAUGB//EAC4RAAIBAwMCBQMEAwEAAAAAAAABAgMRIQQSMRNBBVFhgZEicaEywdHwQrHhFP/aAAwDAQACEQMRAD8A7hmjNLijFACZozS4oxQAmaM0uKMUAJmjNLijFACZozS4oxQAmaM0uKMUAJmjNLikoAM0ZopcUAJmjNLijFACZozS4pMUAGaM1kPaN2yk4fDG0MaSSyy6VVyQNKqXc7EHOAAPVh1q84Dx+K6tI7lDiORNW5Hd/MreRUgg/Ci4FnmjNZG59qfDUlEfPDd4K0iIzxKTsA8gGkfU48cVrV6UALmjNLijFACZozS4oxQAmaM0uKMUAJmilxRQAlFLRQAlFLRQAlFLRQAlFLRQAlFLRQAlFGaqe0Paa2sojJcSBBvgfibHgo8f5edAFnLMFBLEAAZJJAAA6knwFc17R+3K3iYpaRPdMNi65WIHyDYy/wAtvWsB7QfaDPxCF8aorfGVjU7sM7NKfxeenoPXrWW4NMoixnozY8yM9adRzkdRzk6hw7/4gTqIntlGOoWQqw/6hg/WtnwL2t8MuthOsT/lmIT6MToP1r5wnRTOzuRgY0jr0HU1Bnl5r/ywKLBtPsizvY5UDxukiHoyMGU+GxGx3p+vnD2de0OThjCCQ67dyXZdtcbHALIfHbB0nrg9K+iLG/jmjWSJldHAZWU5BB3pWrCtWH6KZvb6OGNpJGVEQFmZiAAB4k1gpfbTZ8t5EiupI1zpZETDkZ8C+pB6sPWoEclHllP7YrtWvLSIEFooppGGenMMaJn46H+hrn8HCmKmN5pWt9bOsGphGCxySwB71SDfvcySXUpzJcHWcbhV6JEvoq4H1py1kZ5OVDHJNL+SJdRHq3gg9WIrnVKk3NqH2OjThBRTmO/Zl0aMAIRpwBgYOxGK7V7Pr95uGWrucsYlVj5lMpqPqdOfnWE4F7LryYhrp0to/wDLjIkmPoXI0J8g1dT4dw9IIkijXSkahVHkBsPj8fGr9NTlBPcVaipGdtvYkUUtFajKJRS0UAJRS0UAJRS0UAJRRRQAUUUUAFFFFABRRSUALSM2BS1D4vbGS3ljBILxugI2wWUgH9aAOX9sPbeFDpw9A+nIM7+5kdTEvV/3jgfGuKcU47PdF3uJTK5wdTtvj8qjoPgPKn/7SCRctVOtQQ2cYBXYn13qNY2mcYfBx+QEb9c5609vIe3kLLfu6iPoukaumT6elRpQFGwGcgg+Ix41I4lbiM5DoW8VVcfMgEj+VSYeDuUJJTLAYO+wyD8PCpG5wOTrpQNKSWbogJUD6dfXNR+GqWcqVX18cA9NzTaWkzuScFs4yTsPHYVKZRbg75dupqUSiJd8L5ZJ2YCtn7Ge0Ytr/D3KwW7KxkWRiFc6Tpx4Bg2Dk42BHjisVJfN0fByNh5V7sI0aQNKrGKMqZQuNRXONhnffAPoah2FlZLB1LtFxK449NhC8XDo2+7GMPOV6yEeXXGdlHrnDcHZ22WKRrRinLB+8DFoZHX3oyWP3gAzmRNlOMFulHCb4cQiwMRWo7phRvvJMdBOw9yPyjXr4t0peKHnEQgrFax4EjZCKQPdgj8Meg8PjTWionCrVXKeyWX5dl/LMssSXkRe3Ywy/jVWIBP7QHn+YfOvoHsN9lNlGbWNYkxhkAAYSLs6yebg5yTnPXJBrj3E+BTSyRPw60kZl2eTlmGJk8EzJp5n72NvM+Gk7Mx8bsnlYWMTpLoJjN5ECGUEFwd9yMDp+FayyqU4vlGvSxrRdmnt7X5Xp9jr1FYNPaa8OPt1hd2q+MgAniH7zJuB8q2HDuKxTxrJC6SIwyrKQQfgaFUizfYmUUUVYQFFFFABRRRQAUUUUAFFFFABQaM1A41xmK1haWVgqr9SfBV8yahuwJXwiTcXKopZ2CqNyScAfE1zjj/tliDGKyXnPuOY2rl5HXQo70mP4VHiaw3bjtHdcTm5SuY4lwXUZ0oD0VvzuRjbb5dKrbe3ggUxRtobbU2MsT+0cf8Ais09QksG2lpW39RecQ41f3G8l5OCfwoxiQegEJU/Vj8TVMJbxDlJpCf/AMm7U/XmGoUtxdw97Imj+Azj+v6U7DPHcrkEhh1Hl8RWZzqLLeDZ06fCVjQ2PtK4lbr1L46CZjIp/i98ePjTll2vk4oTFcXU0T+NvEFhVh+ywy7j+L5VjpHlgPdPMTxHU4+fX4dfWq7idwDiaPK6SCjL1Vh4HxAz08jTPdOO1St5MqlGEHutwOdseBJbXfKhDlGVWC7sc+QPUjO9U9xZzRAEhkDe7kjP6dOtbq54mJmhnONcttv+8jlWx6HINQruyinKCXUADuVO4BIz1G/nT0dRKMYxn7srnp9zbh7GRiRmPLjGondum+PM17+0vEWUMMA4AzkZ8dP/ALxW/v8Ag3D5Ukhit3jEDIY5jqWSQtkSRuSSsgGAQ64GMYAzvWXHZOBiD3lAAGkdNvjvWmephB2ZTCjKSujKLfOO+CQTtv0NNzuzsNZA2ztvjyJ3ra/2LbHuaVOn8OrcepGc1XXPZANNqDYQnJXfI/ZHpSf+yD5Hlp59ima2Ve6yODsc4JJ9QRVrwjh5Ik1KQHTTv1+fmT1+QrdX7WS/cqzNOITKW1gqCAhKOmnuAh+4wJzjwzVCZx50lWvL9NhoU4vK7Hr2acAuLt+YpMEAVY5ZFC65GXqI8jAOCMtjbbxrunDuHRRIiIigRjC+JGdz3jlsk9Tneuadle06QWlna26Ce7aEPywdKIHy+uZvAYYHABY/Stda8aa3iLXdxEXJyzHRFGv7EYJ1FR5sST6dK4err1t73YV7Jd36/wB9ipUot3Sz3Zqs1FvOJRRKWkkRFHUkgYrJydpLm52tImdT/jShobceoyOZL8FXHrUXiXAOTbyTzyG4udISNiNMcbysIl5EY2U5cDWct6ikp0qk/qasvXn47e4+1G7S4UgHOxXVuCDp9Qdx86pv+HxBIbiyAjZu9LEuFin9ce7HJ5SDGejZHRk3pNy0Y6Ja6z8WYhf0V6kdkeL8+ygdiNbwo7D47E/UGqqVacXft/bfgJQRorC8EiBhnceIwR5gjwIOQR5ipINc19pE92Db/ZJRG2ZCwYsA+OX4rvkb/Wq/gvtLv3LWaW3NvVGQ7uoiRP8AMkYbsNxgAAnOOteg02pU4JtiT07UOodVurxIlLyOqIOrOwVR8SdhWXm9q/CVbSbyEn9nUw/6gCP1rIS+yya8fm8UvZZ28I4u5EvouR0+Cir2y9mXC4xgWkTesmqQ/wComqqnidGOE7/b/pSqbNrw3isNxGJIJElQ9GRgw+GR4+lS65txLg0fDCt5ZIIlR0F1EmRHJAzBWbT0DoWDBhjYNmukI2Rmten1Ea8d0RZRaFooorSKLRSYoxQAE1w32gdpmurqQqcwWrGKFfCSfOlpT5gMdI+BNdg7S8QMFnPKNjHDIy/vBTp/XFfPrpp5CAbK+T6lVc5P8W9Z687JLzNWmhduT7EYJLGmqFi4BOtSBljnvN8c7/pTmqO6TOdLgd1h1GOoPn6qaZ7OXR0MPHW/1DH+hpOKx8o85OpIDIPxk7DTj8X86xZ3be50rrbu7EaDiDQuUlwvz7rD8yk/yr3Y8GuLyXVZxHY4eU92LHipJ974DJrR9i+xv25WubxDym2gjyVyPGU438MD5nyz0+2iVAqooVVwFCgAADoAOgpKlaFN2XPfyKrSmvTt5mM4Z7MwoBuZmZvyxqEX6sCx+O1MS+yuETsySukLgZiADHI6ks5PX4eNX/C+EzW5uGeXUJpFZEBlKpgEMw5jMdTk5O+Mj6RhxWQ3RgWLZFV3kLjAD6goCgEljpbrjp8M1Oc9z2Sui6nBSinNWOdXnY+6W6aOJozHalli1thmV/vQhwOpDgZOB9KbsrgSDK7+BHiD5Hyra8bvFjupnY4VYIXf5GUfUgD9KxPDezwTiUEcrOgvI8hlOCkrgsBjo2HAGk9Q3zrTFyqRlKXEV+2SmrKGn2pPMr4+xOW50DvAhR+IZKj4+KfPb1qUkwIyNx5g5H1FVfE3ubS6FtPEXdiOW0f+IGOFZQfoRnY5pqe7tdREhMb9D3XRgfI6f60ipb0pLh91lE/+mHF8luGUHOBnzwM0vNPgKpQ9v4Xcg/8AWP8AXegmzx37jX+9KzD6A1PQ87kdWPmTrm5yQurJx7oOTj4DoOvWo80TN92m7yERoB4s50j+eflTR43bopEXex+FF0j55x9cVf8ABODOYTdORzTDIYEXpHqRsH1c5xnwzWilp5zfGEZdTr6VCHqzeTdiuHEKJbeJ3VFTUAysdChQWKkZ2AqLNw+O2ubdLLh8ZD7vOIlblkOoIkdwSo5es7EMSVxVhw+fmW8Uibh4kZT4bqOvz2NTuz12JYtY2OSrKeqOuzo3qDt69fGljJx9S+dGDjdFqTVLx9w0trDkAyTF8E4yIVLADzOtojj09Kn8Q4ikKhnD6c4LKjOFH5n05Kr69BTXGuBwXcXLmQOmQw81Pg6MN1PqPOs9SF4NeYr9CptrgfaeISH3Y1jgH/pRmRv1lNVXs7uiqwofDh9q2P32nOf1FeL3spJaQTIt+Ut5Q5kE0IllVW0pJIjKQzYUrkkHG1SJYzw67mZoJ3t2jt4o5IVEgjSBNGl0HfHe1HUARuKw1NLJUpbc3tb2x39xFJbrP3PftP4kIoIJ/wDKuAGH7EiOrY+gPyrEdheNzT8Wm+yzRR8yIf3sZYPo07AAhhuSc56VseCXsfFJo1dS8H22WRFkXAMVtEgBKkbgyyqcHzpzifAIF4pdQwRxwyGC2uYmRFGmRWmQkAfhOUDAdRmrqVPpaSTqcrHpz+xLrN2pLi9zSWU90NpmgY+cYcD6MT/Opb3TEHGAfA4zg+fr8KirNhQWGCdjjoD/ALVWXPHEiulhcMOYgcNjuZLFAhP4SSNs9c469fMRlUqSe374NPTilkz3HPaMBbXNrcxMt4Y3iWNFdllMgKrJEfynOcHcYxvXXOHZ5S5GDpGawKtbzcYtY9CtNCkk7P4xoV0Kp/eZwcfs58a6Kor2XhsI9NVErX7fx6HNrYlY9UUmKWuqUCUUUjGgDnntM9otnBHJZNplmmQxuurCRhxjVM2+nY5Cjfp061x1OJtDiOZgSukrIOkkZ7uoHzGf9Nazt0sU/FJ5FjjAhIhyqKC7rvLI5HvMGOjJ6aTWE7UWOmMMvuaun5WPUr5BtsjzANZZzhOXTZfGNSnapF48h66ZrWZ20lopG1Aj8LHqvzrZdk7ILdQT3qSxtKdNmhjblqzDIaV+glYe6vUAgnGRWi7J2ESWkEy955YkbWd8ZUZC+WDt57VOilimdZPu5WhZlVu6xRgSGA/Kev1PnWF11lOPpc6XQnJJxeObF3UaB5TI+oIsY2TqXboS5OcKOoC4J2zkdKdmuURdTsqjzYhR9TVDe9s48qlsj3ErnSgXux5wT3pGwMYBOVz0Nc+MJS4Re8FtxfiUcETSSe6NgBuzMfdRB4sTsBVRwLh5jjkmnwsszGWXfZFAwsefJFH1Jp6x4O5kE10yyTD3FUHlQ58Igdy3gXO59KzHazjhvJDZWzfdg/8ANSjoAP8ABQ+JPjj4dM1dCK/Snjuwu8W57Ii2rC8FxMygrcORGr5xyoxojz5ZIJ286zXFnZUGhixtGjuIdTZdELaJIWPU6ZFjxnwz6VuYYgihVGFUAAeQGwFZnjnBuVeK5GEvInib0fA6/EAH5GtGi1ClVcHw+EJ4tp1T0yna7j8+pvu11gt5ZpcRD72EC5gPj0DlPmNseYFZyz4XFJxGyugqmO9WSHJA7svKDxOP2twP4a0/s1vNfD0Vt2gZ4m/gOR/pIqj4bDotJ4ujcO4is0fokUoz9I5foKq8FqOnOrpH/g7r7HD1UVLZU88fKK/tLweM3NvIUTUrkNlR3sBiA3ngjxq8472cso44rtoo9UdrPI3dUBirQlCw6EhXcD4+gprtXH9/t0Epx/1f+a99rgZYeHQKdpnaGQeaDlM4/wBANeiqT23l7nF0a3TdNvs1+TJLwT7NwyJSoF1xSZAdvciyJAi+Q9wn97HhUjhfGRbRzRZ1GMgQgndtXuj5Z39BVz2jfncbiQe5Z22vHk8mw/0lPpWZ7TWIj4jG/hKn6jUv9VrH4fvdBV5cyz88fixvqxhW1kNPLjHzc0nY3tKLN/s05xbSNmCQnuxs+SYZD+FSclSfX5avilrNbytdWy8zWB9ogzjmadhLEegkA28mHyrG9nIVlmnhkUMjwRNpKlgVUyBtgCTjI6DO4xvVvaJc2Sj7PKstvhCIbkuhQPpCCORhqTJZRokXYnG1ZKk0qjXf8P8A6d/UTjSrSp2wmabgva+0uto5QJBs0T9yVT4god/pmrh9gTvt6Vg+K33D5zjiFnJE42LSQs4GPKWDVt8cUzb2HBD7t2MflN9KB9C4qcc5/wBiRkn3L7jPCYLt4mnjWTkOXjBLAAnTkMAe8DpXY+VaATahq89/96yLdoOGWseFubdUG+IzrP0TJJ9aj8OupuOBo7UtbWCty5pmxzpdgTFCo2QEEZYno3ypnCVRKK4HqypU8rkhHik3ELyVbPOS0cMUokVRHFDIslxcY1am1PoQYGCF6+FXftFY2fE7O+O0Lq1pO3goY6kZvQE5/hrc8I7N21sqLDEicuMRqQo1aM50lupyck+Z3p7jHBorqFoZlDo4wQRmr50U6bhb0Of1LyTMD28mlSxeWByskTI643D5YIY2HRgQ/TzAqHwG+afiEVvdW5SRrWdJo2GpCA0TKyN0ZffI3yDsa1HA/ZvFbupM1zNHGQYoZZC0UZHQgYy2PDUSB4b1rljA6AD5Vz9L4b0opSs7Xz3yWzrt8GY7MdgILGeaaNpXeYjJkfUVA6KCd8fHJ2G+1akUoorrxgo8GZu4UUUtOQJSMcUtBFAHzbZ8QDw85iBrLyOSfxOzM2T8TiovZzs0eIvNK7SJbFgFC4BdlA33BAA2zt4geFXXte7O8NtZIba3XlzzyiSQ81ykUbEr7pbSuScjbYJ8K2nDuHpBEkUYwiKAvr6nzJOTn1rheI1npI3h+qX4OrpUq9lLhGW4PxH+zMWtyWNsWJt7jGyZOTFLjpvvn18umng4JazKGCQuhGzRgbjrsy/70cRKrG7MAVCsWBGQQoJ3Hyqp4fwK2eNHEEas6Kx0DQMsAT7uPOufHWqcN8rp97d2dBUnF7YvH+idxbsXavHhEWF1IZJMFiCpzvqOSp6EZFUvC5Le0kMk1ytxMAVSO3QtpB944BY6j0yxAAyPGrodm7bxhib95Q3/AHZqfFbqowqqo8gAB9KR+IxStl/H+8kqlJYTwZjiN7eXgKBWtYD1AOZ3HkSO7GD5DJqRw7ggiQJGgRB4f1PiT6mtFo9K8mIVkqa+U1tSsjTSUaWUs+ZBgs1Xfqaqu2tmXs5GX34cTJ8Y9z/p1VoGiqu4xOFhYbFnVkVc+8xBGPgOpPgKXTVJdaMo+YupcZ05b+LHN7a+mmlmSF7hI30TGGJ1R5GZVUkEncbZ2z4bVMtOHz817UTyok8RlmV9DyqchCjMCR3gFPXJA3ANLw/g0TwotwNLwhkLaihAVmAOrbK/GrzhFjBFGGhG0m+o6tTAbBstuVO+On9a+jQhTTXGfyeQVPhdkONw+bABuHbT0Jjj1fMkb1nuJwub4LJNMxSIyRgFEYk90pGdlUnff08dhWtFxULiXD4ZwOYgOn3TuGHwI3FXypxYdGEcxWTPWMcsNwjwEiWcMssdy/NIVACJCyHOPAZwfTBGY3aO8umuIhcJGoUjlmPVpbJGdyc56bbVpra0tLRC+HUk4d8FwF2wX31Bc/lBxtkVU9obhZZbZUKsDLqBUhlIXGSCNqzycdrj3Q9KhF1Yzt9VyQvGDb3kMsaPIIsrOEH+E2MgebAgMAPKukcHv0nSOSF1lyMPLGQgBCElihYsNTALpySC2TtXPXXQjEbnr86Yteyq6VI1xvjd0dkYk7knB33865FfSxrZ7nqtf4XKrU3weXydRmRV5mppkBiGZMlEQd9NUTkaUk2LHcn3TXN+2fHYb5hHCA8ETcyaYgYcoDiKM4yRvuf/AGa+57Nh7pI5ZZ5U5bMRJKzbggA7n41FWDlcLlG4KF0x6l9P9aWlpFBqUpNtHOo+HuEr1eFd/Bo7G2R486RpIGBgYwRnp08asfZxxL+z782pOLe7OqMHosuMYHxwB9PKvPDbBuQhGD3R/KqrtRbNyta5EkLCRfPu7n9M1u4Ozq6MK9LjKR34UtVnZrioubSGYf4kat88b/rmrOnPGtWdgooooICiiigAooooAKDRmqvjfFpIFzHbT3DH8MXLH1LsAKhgcy9rnZEwJc8REyMr8vVBNErjU2iIGJ8grgYOnB6GvHY3sc0VlFqnuElZQ7AOCi6twmhgV2BGfHOd6b7T8YueKcQt7Ga1a2jt2F1OjSpIWUD7sNp2Gc4xn8fpWwluQPU1ytfUStBe50tHBu8n2Ocdpu0NzG1zaiP7QVTRrijkBHNTqwAZcjVuMr5jyq/4VfpBw6KSbMYSFNeoEEEKFxjrkkbD1rKf8QS2/E7qGa4WBJZDMrctZB39OgEn3O4FG4Pu+Gc1d8T4e1wqMt5DOI35gRhAEY4IHeTxGcjORmufqaEHtptWi83V84+1kaqVRtt3zxntn5Fl7XXHKM4tQIQpYcybTIyjfUFCkLt4E1oOFcQWeCOZQQsihgD1GfA/PNcx4z2hjuIXj5wjOe8GGM4O65GdjjqCa2nZ/tbaNZxuXhgVRp5bSpldHdwBnJGBkbZOazazRbaSlCFnftfg1OcYTsppq3oaSkdwASSABuSTgAeZPhWK4l7ToySlnFJcv0yFYJn5DU30Hxqjm4FxLiBzdycqLOeWP6Ipxn1Y5qmj4XOX1VXtX5+DLX8So0uHdmh4v7Rog/JtFNzMTgaf7sH49W+W3rSw20ijmXDh5394jZEX/LjHgM4yepI9Kc4RwG3s0xGvePVju7fPwHoMCmbucs1dOnSpQxSXu+Wed1Ouqah27FLeSLLKUlUMqMJUBLdGAVg2GAYApsCDjURVx9qIyTt8cY8vlVFfbXEZ/OHj/wC1x/JvrV59iDg6iDnzIx9PKvW6JR6SaWS6k7xR5/tiPx0/IihuNR+BX/qFZ7tDwOBEVwqA82MHSAMqzYIOKtU7OwMx+6iAH7C/7Vqu7tD5JU92ChOxHTG2N/51looz9siYKiRq/KUDC5ZgwZvXfbP7IrQ3luEjAG3e3Hw6YrOdpLeSTlRIpd3ZtKgDJwvh8iaSvBSp3Y8JuE1Jdsm8gtwB5+v+1PVkuH9h3a1t7m2mue/GGlRHAc9dRhzgEggjQ3XHWp8kdxBEZY72yvIlzqSV1t7hSOqsjHIfw0kk52ANceNWDwmejj4osdSLX5LR+WJsllDcvZSwB0gsS2OuOu/xqtu7SO7tZVhLIXKv95GyA5bUsig+9G5VsMPEHatF2ctrWXg7TXMfOa/lwFQDUjLmNIo2JBQqqMxJI95s7bVXe0rickiRzwBrb7OFtrkaVbRDMVaKRdJIKgoQNO4O21PuintvkxVfFJTeI/Rw/X+CJwPtqgJguV5MkXcZhkxEj9r8Hh129a0l5GskR6FWGxGDsfEGpfs1MZ4VBowQwbmer6m1F/Mnbr6VU9uuzRggaexMkUpZF5MS6o5WdlUBY8EK++e6N8dPGqVqE57GhqerlGN5ZX5NV7GLjPCljzkwzTRH+FyQPoy1us1xz2M9rbe1tXtrqQw3LXEjlJVKE6gg8fHKnauvW9yrjKMGHoc1fuV7HCbu2O0UZozTEBRRmjNABS0maKAFpDRijFAHL+P272PEbu6kjleG6WHTLGjScsxroaOQLllH4gcY+dUn/FM9y/J4fazyyNtzJI2jhTP4nJ329cfOu14rF+1jtj/Z/D2KH7+Y8qHzBI70g/dG/wAStZZ6WnOe+XJohqZwjticp7G8JfnXc0zrM5leHX1V9B77rke6SFxt0FX0/Z61f3reAn/7aj+QqHwK3MFvHGPwqM/vHdv1Jqf9rb0+lcutKTqNxdji1HKU20yN/wAI2X/y0P0P+9Ow9m7RPdt4R/Ap/nUTiPaExdUdv3EzVLce0OMbMswPkV0n+lEadefDfyQo1H3NmNKDAwo8ht+gpmS88vqaw/8Ax07/AN1bSP674/QGq+btPfSSrCEETuQAGVlO/j3vDr4VZHSTf6h1QlyzdXF0Bksd6ol40jvojy7eOkZA9WPQUynZg6S93OXAGSM6Yx8ema8QdobRFwmoKPFIn0/UCrY00l9OR1Dyyeu0k/LSOXGeXMjEDxBBBHzzVvxC+mhjEjWpjRlZl5rhWIUZOVRXK7fmxWd4p2rt/uip5mmaKRgAfdRgxBzjrjGK6aO1vDLqPvT2rKQRiZkVgD1GHwQfhUVNfW0cYpQbT5sso36anug1ez9TnHaR7mW05sduOUuh3kVmbSDhl2ZFJHTLDIFWHC+0kkkIk+x3JXGWkVMx7dTqOBjr41qeNdqOHQWkywvaszxsgjg5bFyVKANoyTgeLeAqJ2O7XWr8Pjt7huQViER1lo1ZcYDxvsBkY8c5oj4xqNjq9N2vbjNvOxo6KTs5K5Q8Q46hRsw3I06STygw3GRkqxAyN6jez/igueNWuFwkfOYZ6k8p/wDxW74b2PtRNz4ZGfvo+xhlHcUKBllYjOM5BB9ayHZ6xSTtQWtQOVG7yOUxpH3ZV8Y2wZG07bb1ph4stVGVON8K7xYrlTnFXkbfstCIjc2m3/LXD6B/9Kb76P8A7mH8NM2XDYl4rcHQuqS3gkBxvs0kb4+JEeflVR2943LY8XElunOaa0AmiGokFGYJIwXcbYx5jV0zmoHFe24gvVuV5l1CLZondITFpdmV9DEjGxUbdRnByaxOlKTbX+S/Jrp1Vtin2NB2n4gtsJefaPLZsICzxyqjJKHZTIBkNqwYwCMHYb46TYez7OklrBZCO0uZI2luLi4LTPGpR21RsDJqOCqhjt126VlbzilzeWv9zNHO8iSxEyj7OsasrorjO/u9CmSTnONhu+znbuO4kEEyG3uiM8tjlZPMwP0cdduvxxV0a04Q2qzaKK1N3c7NJjXEuw81szS8JaKLXvJayA8hz+dMbxPjbbY7dPF/s1wW/kmWfiPJTlZMEEJLKHIKmaRsnUwUsFAJxqJ61qUlI+FSEcGkjW3ff8lV3axE4nweC5XTPDFKP20DfQ9RTHBOy1raHMCvGPy8x2T4AMTgelWdYDt17Sm4bf28TRq9vLGXlI1cxe8ylk3wQoGcEb77iroOTdkI0jpSmvVV9vcqyh0YFWAZWByCpGQQfEYNSY7gGtMK6eGRYfopKMVoIFopMUtACUUUUAFcf9tytHc2dzJG0ltErq2PwSORpYj1CjH7vwrsFcb9qHayGe+Xh52hQhp2OweRRqSAHyGoMfM4HhvXO7wSluwZhONzXA/5SElf82buJ/CPeavcXDuIZyZ7c/s8ptPwzgMKvVkUAAEADYAbADyApqa7HQfWqFTguEao6Omlkq4L7m6gyhXjOl164PXIPiCNwagdnLBLzj0UbIrxQqxdSMqdCse8PEa2QV4n4bdS8SSO0KcyWElg5AXCE95s+Q6Y3rpPs79nn9n8yWVxLczbOyg6VXOSq53OTuTgdBt50z20bu/PBi6Gyo7cGst+HxR+5HGn7qKP5CsD7crHNjHOo+8gnTDjqquGB38tQj2ro1ReJ8MiuIXhmUPHINLKfEdeo3BBAII8qw0qm2aky5o4TLdC6FnEx7sza5FB6hFJKn01DH/8rXjCKAMKo2AGw+AFVXa32eW9ndW/2eVrYNHKRJIwcGVSoCd4gbq7HHjg1RCyuzbLO96ArBCVEaAgOyr123Gc/KupCUNv0sajONJNWJXaqxgaJ5XCowBKuBhtX4Rt72TjanOEi4eJGBt5cqpyHZWBIzhhpIJHnt8Kj3/A7MSxK1xNeuWZXjR+Y3unSVSPJHeAHXxFb/sT7PIRA73lpCZZZWcK6KWRCAFUgHCk4LFR01VXVqRcE/2GVWEndxM1wbnJxCzZuR/fheWrFnOtWQnJA6Ak4A+dUnB0uuXqVYZY2ydCvoaPPWLvDB0+7g7jFdr4f2Ys4G1w20Eb+DJEgYfA4yKicV7D2dw5kaMpI3vSQu8Tt6toIDH1IJrL142t/f77k3huu1j7nH7yyQglrKYNjqipn6xvWt7E3sVhwQXUNvrmlm5TKTpYyGUxojsRsqjHh1PrmtKvs2sycM90+OqtdS4+ekg1aS9k7Y2TWaJy4WBxpJyrZ1iQFiSWDgNknqKl1oNJPzFntf6TmnDHuIpLia9RlkuJA+tRrTSBhU1JnSF6AHG1PXvaK2ZGUyxkMCpGrUSCMEaRk1fJacUg7skC3SjYSwSIjMPN45CMH4HFNXF3fsCsPD7kOQQGlaGNAfBidZyB6VpnpNPUl1FOxuo690qexJGY7JdopLiAKkEjtEFjcgxAbDY951O4HlU/jPZ26ukUARwujq6O0hLKynIKhFIG+PxVMg9lN1BDC1pcRxXOjTdagWjlJZnDDY7rq05xvgdN8zl9n3EJBpn4iFU7MILdVYjyDEgiohHRxlv7lUtbVnDY+DVdkuNm7s45mADnUkmnddcbGNivoSuR8auo3war+B8FitLeOCEEJGMDJySSSSzHxJJJqazAAkkAAZJPQAbkn0Arnya33j7GQmk4rnPtZsNE1heYBWOYwTbbcufbvenvD+Ksn2w7YXfEUmltpGhtYGCwhR352yAXY+A3GB6+ea6/xngiXdm9vNnEiAEjGVYYIdfUMAR8K2pbXl+hVdSukc8tONPY28nDyW+8Onh74LbSMA8LHGxiJ1b9VNXnsc4lJJYyJKzO9vcSQ5bJYgYIz9f0rUR8AiEZQ5bfIZgCwOMZU42OKa7Odm0tBNoOefMZm/eKqu3l7ufiTVak2vqWf3CKfcvYZPCn6h5qYK3aebkrMlhRRS1pIEooooACK5R209nl2ebyEiuIJ7n7RIhKpMCWDOilu4wOAAcqQNt+tdXpGFLKKkgPnRuymi4Oq14nbRBNhGkrZk1b40awFC+XUmmBwSdkm0HizOGfkjlTgFR/d6iUG53z0r6Kkix8KjtBmsE6k4S4/vwOr+Zx/sn2OmTitvcpbXUMSJIJmuXXUzMjqNILl/xAdB0rrFe2iI8K81hqzc3klKwlFLRVRIxd2ccqFJESRD1V1DKfkRiqodhuHZz9itP/ANEf+1XlFMpyXDAYtLGOIYijSMeSIqD/AEgVj+3/AG4e2VobUB7gBScjITWwVBj8TsTsvkCegrY3juI3MahpApKKTgFsd0E+AzjJrKdn+wfL0SXD82fmm4mbwaYghf4UBOB5+FNBxvulkWV+Eay2D6F5mNeldeOmrA1Y9M5pyloqsY5L2h4leW/HX5TsYjEJShJwVB0to8mzv6+PWurQPqRSepAJqHd8DhklErL31UoGBx3SQSp9MgfSp4FNKV7WXC+RIpphTdxOsaM7HCqCxPkBuTTtNXNqsiFHAZW6g9COuD6Uo5kOzPbKa4v5IZIuWnJWaLfcxscKWGO6T1x61s6ZXhyc3mhBzCgj1Y30AlgvwyTUxbfzp9u5/SiErDQFQe1HBZLixngiZUkljKBmzpGrYg4BOCMjp41cqmKXFXQhtdweTIcG9ncUFvBDq1csDmHHvnqcDw72+eta7FLijFWd7iRgou6CijFKqZqUm8IYEXJqWBXmOPFeq6FGnsQrYUUUtXEBRSUUALRSUUALTLwg+lO0UsoqWGBFaIjwpsqD4VOryyA1lnpl2GuQTAK8m29amGD1rwYTWaWmfkTcicg+lJyTUoofI0lUuikTci8s+VHLPkalUUvSQEXlHyNLyj5VJoqekgI/IPpSi29afoqemguNC3FexEB4V6oplFIAoopQPjTJMBKK9iI16EHrVipSfYi41ShSakLEK91dHTvuRcYWDzp5VpaK0xpqPBFxaKSirCBaKSigAooxRigAooxRigAooxRigAooxRigAooxRigAoxRijFRYDzyx5UhhFe8UYqNkfIBvkCjkD1pzFGKXpw8guNcgetLyBTmKMUdKHkFzxyRSiIeVesUYqdkfIBAopcUYoxTWQBRRijFSAUUYoxQAUUYoxQAUUYoxQAUUY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data:image/jpeg;base64,/9j/4AAQSkZJRgABAQAAAQABAAD/2wCEAAkGBhISEBUUExQSFRQUFRcWFRgWFBQYGBkYFxwXFxgUFR0cHSceGB0kHBgUIC8gIycpLCwtGB4xNTAqNScrLSkBCQoKDgwOGg8PGiokHyQvNSotNS8qLCwpLDApKjQtLDQvLCksLy8sLCwvLCksLCwsLCwvLywsLCksLCwpLCwsLP/AABEIAM4A9QMBIgACEQEDEQH/xAAcAAABBQEBAQAAAAAAAAAAAAAAAQMEBQYHAgj/xABGEAACAQMCAwUFBQUGBQIHAAABAgMABBESIQUTMQYiQVFhBzJxgZEUI0JSoWJygrHBFTNDU6LRFiSSsuGD8AhUY3N0k/H/xAAbAQACAwEBAQAAAAAAAAAAAAAAAgEDBAUGB//EAC4RAAIBAwMCBQMEAwEAAAAAAAABAgMRIQQSMRNBBVFhgZEicaEywdHwQrHhFP/aAAwDAQACEQMRAD8A7hmjNLijFACZozS4oxQAmaM0uKMUAJmjNLijFACZozS4oxQAmaM0uKMUAJmjNLikoAM0ZopcUAJmjNLijFACZozS4pMUAGaM1kPaN2yk4fDG0MaSSyy6VVyQNKqXc7EHOAAPVh1q84Dx+K6tI7lDiORNW5Hd/MreRUgg/Ci4FnmjNZG59qfDUlEfPDd4K0iIzxKTsA8gGkfU48cVrV6UALmjNLijFACZozS4oxQAmaM0uKMUAJmilxRQAlFLRQAlFLRQAlFLRQAlFLRQAlFLRQAlFGaqe0Paa2sojJcSBBvgfibHgo8f5edAFnLMFBLEAAZJJAAA6knwFc17R+3K3iYpaRPdMNi65WIHyDYy/wAtvWsB7QfaDPxCF8aorfGVjU7sM7NKfxeenoPXrWW4NMoixnozY8yM9adRzkdRzk6hw7/4gTqIntlGOoWQqw/6hg/WtnwL2t8MuthOsT/lmIT6MToP1r5wnRTOzuRgY0jr0HU1Bnl5r/ywKLBtPsizvY5UDxukiHoyMGU+GxGx3p+vnD2de0OThjCCQ67dyXZdtcbHALIfHbB0nrg9K+iLG/jmjWSJldHAZWU5BB3pWrCtWH6KZvb6OGNpJGVEQFmZiAAB4k1gpfbTZ8t5EiupI1zpZETDkZ8C+pB6sPWoEclHllP7YrtWvLSIEFooppGGenMMaJn46H+hrn8HCmKmN5pWt9bOsGphGCxySwB71SDfvcySXUpzJcHWcbhV6JEvoq4H1py1kZ5OVDHJNL+SJdRHq3gg9WIrnVKk3NqH2OjThBRTmO/Zl0aMAIRpwBgYOxGK7V7Pr95uGWrucsYlVj5lMpqPqdOfnWE4F7LryYhrp0to/wDLjIkmPoXI0J8g1dT4dw9IIkijXSkahVHkBsPj8fGr9NTlBPcVaipGdtvYkUUtFajKJRS0UAJRS0UAJRS0UAJRRRQAUUUUAFFFFABRRSUALSM2BS1D4vbGS3ljBILxugI2wWUgH9aAOX9sPbeFDpw9A+nIM7+5kdTEvV/3jgfGuKcU47PdF3uJTK5wdTtvj8qjoPgPKn/7SCRctVOtQQ2cYBXYn13qNY2mcYfBx+QEb9c5609vIe3kLLfu6iPoukaumT6elRpQFGwGcgg+Ix41I4lbiM5DoW8VVcfMgEj+VSYeDuUJJTLAYO+wyD8PCpG5wOTrpQNKSWbogJUD6dfXNR+GqWcqVX18cA9NzTaWkzuScFs4yTsPHYVKZRbg75dupqUSiJd8L5ZJ2YCtn7Ge0Ytr/D3KwW7KxkWRiFc6Tpx4Bg2Dk42BHjisVJfN0fByNh5V7sI0aQNKrGKMqZQuNRXONhnffAPoah2FlZLB1LtFxK449NhC8XDo2+7GMPOV6yEeXXGdlHrnDcHZ22WKRrRinLB+8DFoZHX3oyWP3gAzmRNlOMFulHCb4cQiwMRWo7phRvvJMdBOw9yPyjXr4t0peKHnEQgrFax4EjZCKQPdgj8Meg8PjTWionCrVXKeyWX5dl/LMssSXkRe3Ywy/jVWIBP7QHn+YfOvoHsN9lNlGbWNYkxhkAAYSLs6yebg5yTnPXJBrj3E+BTSyRPw60kZl2eTlmGJk8EzJp5n72NvM+Gk7Mx8bsnlYWMTpLoJjN5ECGUEFwd9yMDp+FayyqU4vlGvSxrRdmnt7X5Xp9jr1FYNPaa8OPt1hd2q+MgAniH7zJuB8q2HDuKxTxrJC6SIwyrKQQfgaFUizfYmUUUVYQFFFFABRRRQAUUUUAFFFFABQaM1A41xmK1haWVgqr9SfBV8yahuwJXwiTcXKopZ2CqNyScAfE1zjj/tliDGKyXnPuOY2rl5HXQo70mP4VHiaw3bjtHdcTm5SuY4lwXUZ0oD0VvzuRjbb5dKrbe3ggUxRtobbU2MsT+0cf8Ais09QksG2lpW39RecQ41f3G8l5OCfwoxiQegEJU/Vj8TVMJbxDlJpCf/AMm7U/XmGoUtxdw97Imj+Azj+v6U7DPHcrkEhh1Hl8RWZzqLLeDZ06fCVjQ2PtK4lbr1L46CZjIp/i98ePjTll2vk4oTFcXU0T+NvEFhVh+ywy7j+L5VjpHlgPdPMTxHU4+fX4dfWq7idwDiaPK6SCjL1Vh4HxAz08jTPdOO1St5MqlGEHutwOdseBJbXfKhDlGVWC7sc+QPUjO9U9xZzRAEhkDe7kjP6dOtbq54mJmhnONcttv+8jlWx6HINQruyinKCXUADuVO4BIz1G/nT0dRKMYxn7srnp9zbh7GRiRmPLjGondum+PM17+0vEWUMMA4AzkZ8dP/ALxW/v8Ag3D5Ukhit3jEDIY5jqWSQtkSRuSSsgGAQ64GMYAzvWXHZOBiD3lAAGkdNvjvWmephB2ZTCjKSujKLfOO+CQTtv0NNzuzsNZA2ztvjyJ3ra/2LbHuaVOn8OrcepGc1XXPZANNqDYQnJXfI/ZHpSf+yD5Hlp59ima2Ve6yODsc4JJ9QRVrwjh5Ik1KQHTTv1+fmT1+QrdX7WS/cqzNOITKW1gqCAhKOmnuAh+4wJzjwzVCZx50lWvL9NhoU4vK7Hr2acAuLt+YpMEAVY5ZFC65GXqI8jAOCMtjbbxrunDuHRRIiIigRjC+JGdz3jlsk9Tneuadle06QWlna26Ce7aEPywdKIHy+uZvAYYHABY/Stda8aa3iLXdxEXJyzHRFGv7EYJ1FR5sST6dK4err1t73YV7Jd36/wB9ipUot3Sz3Zqs1FvOJRRKWkkRFHUkgYrJydpLm52tImdT/jShobceoyOZL8FXHrUXiXAOTbyTzyG4udISNiNMcbysIl5EY2U5cDWct6ikp0qk/qasvXn47e4+1G7S4UgHOxXVuCDp9Qdx86pv+HxBIbiyAjZu9LEuFin9ce7HJ5SDGejZHRk3pNy0Y6Ja6z8WYhf0V6kdkeL8+ygdiNbwo7D47E/UGqqVacXft/bfgJQRorC8EiBhnceIwR5gjwIOQR5ipINc19pE92Db/ZJRG2ZCwYsA+OX4rvkb/Wq/gvtLv3LWaW3NvVGQ7uoiRP8AMkYbsNxgAAnOOteg02pU4JtiT07UOodVurxIlLyOqIOrOwVR8SdhWXm9q/CVbSbyEn9nUw/6gCP1rIS+yya8fm8UvZZ28I4u5EvouR0+Cir2y9mXC4xgWkTesmqQ/wComqqnidGOE7/b/pSqbNrw3isNxGJIJElQ9GRgw+GR4+lS65txLg0fDCt5ZIIlR0F1EmRHJAzBWbT0DoWDBhjYNmukI2Rmten1Ea8d0RZRaFooorSKLRSYoxQAE1w32gdpmurqQqcwWrGKFfCSfOlpT5gMdI+BNdg7S8QMFnPKNjHDIy/vBTp/XFfPrpp5CAbK+T6lVc5P8W9Z687JLzNWmhduT7EYJLGmqFi4BOtSBljnvN8c7/pTmqO6TOdLgd1h1GOoPn6qaZ7OXR0MPHW/1DH+hpOKx8o85OpIDIPxk7DTj8X86xZ3be50rrbu7EaDiDQuUlwvz7rD8yk/yr3Y8GuLyXVZxHY4eU92LHipJ974DJrR9i+xv25WubxDym2gjyVyPGU438MD5nyz0+2iVAqooVVwFCgAADoAOgpKlaFN2XPfyKrSmvTt5mM4Z7MwoBuZmZvyxqEX6sCx+O1MS+yuETsySukLgZiADHI6ks5PX4eNX/C+EzW5uGeXUJpFZEBlKpgEMw5jMdTk5O+Mj6RhxWQ3RgWLZFV3kLjAD6goCgEljpbrjp8M1Oc9z2Sui6nBSinNWOdXnY+6W6aOJozHalli1thmV/vQhwOpDgZOB9KbsrgSDK7+BHiD5Hyra8bvFjupnY4VYIXf5GUfUgD9KxPDezwTiUEcrOgvI8hlOCkrgsBjo2HAGk9Q3zrTFyqRlKXEV+2SmrKGn2pPMr4+xOW50DvAhR+IZKj4+KfPb1qUkwIyNx5g5H1FVfE3ubS6FtPEXdiOW0f+IGOFZQfoRnY5pqe7tdREhMb9D3XRgfI6f60ipb0pLh91lE/+mHF8luGUHOBnzwM0vNPgKpQ9v4Xcg/8AWP8AXegmzx37jX+9KzD6A1PQ87kdWPmTrm5yQurJx7oOTj4DoOvWo80TN92m7yERoB4s50j+eflTR43bopEXex+FF0j55x9cVf8ABODOYTdORzTDIYEXpHqRsH1c5xnwzWilp5zfGEZdTr6VCHqzeTdiuHEKJbeJ3VFTUAysdChQWKkZ2AqLNw+O2ubdLLh8ZD7vOIlblkOoIkdwSo5es7EMSVxVhw+fmW8Uibh4kZT4bqOvz2NTuz12JYtY2OSrKeqOuzo3qDt69fGljJx9S+dGDjdFqTVLx9w0trDkAyTF8E4yIVLADzOtojj09Kn8Q4ikKhnD6c4LKjOFH5n05Kr69BTXGuBwXcXLmQOmQw81Pg6MN1PqPOs9SF4NeYr9CptrgfaeISH3Y1jgH/pRmRv1lNVXs7uiqwofDh9q2P32nOf1FeL3spJaQTIt+Ut5Q5kE0IllVW0pJIjKQzYUrkkHG1SJYzw67mZoJ3t2jt4o5IVEgjSBNGl0HfHe1HUARuKw1NLJUpbc3tb2x39xFJbrP3PftP4kIoIJ/wDKuAGH7EiOrY+gPyrEdheNzT8Wm+yzRR8yIf3sZYPo07AAhhuSc56VseCXsfFJo1dS8H22WRFkXAMVtEgBKkbgyyqcHzpzifAIF4pdQwRxwyGC2uYmRFGmRWmQkAfhOUDAdRmrqVPpaSTqcrHpz+xLrN2pLi9zSWU90NpmgY+cYcD6MT/Opb3TEHGAfA4zg+fr8KirNhQWGCdjjoD/ALVWXPHEiulhcMOYgcNjuZLFAhP4SSNs9c469fMRlUqSe374NPTilkz3HPaMBbXNrcxMt4Y3iWNFdllMgKrJEfynOcHcYxvXXOHZ5S5GDpGawKtbzcYtY9CtNCkk7P4xoV0Kp/eZwcfs58a6Kor2XhsI9NVErX7fx6HNrYlY9UUmKWuqUCUUUjGgDnntM9otnBHJZNplmmQxuurCRhxjVM2+nY5Cjfp061x1OJtDiOZgSukrIOkkZ7uoHzGf9Nazt0sU/FJ5FjjAhIhyqKC7rvLI5HvMGOjJ6aTWE7UWOmMMvuaun5WPUr5BtsjzANZZzhOXTZfGNSnapF48h66ZrWZ20lopG1Aj8LHqvzrZdk7ILdQT3qSxtKdNmhjblqzDIaV+glYe6vUAgnGRWi7J2ESWkEy955YkbWd8ZUZC+WDt57VOilimdZPu5WhZlVu6xRgSGA/Kev1PnWF11lOPpc6XQnJJxeObF3UaB5TI+oIsY2TqXboS5OcKOoC4J2zkdKdmuURdTsqjzYhR9TVDe9s48qlsj3ErnSgXux5wT3pGwMYBOVz0Nc+MJS4Re8FtxfiUcETSSe6NgBuzMfdRB4sTsBVRwLh5jjkmnwsszGWXfZFAwsefJFH1Jp6x4O5kE10yyTD3FUHlQ58Igdy3gXO59KzHazjhvJDZWzfdg/8ANSjoAP8ABQ+JPjj4dM1dCK/Snjuwu8W57Ii2rC8FxMygrcORGr5xyoxojz5ZIJ286zXFnZUGhixtGjuIdTZdELaJIWPU6ZFjxnwz6VuYYgihVGFUAAeQGwFZnjnBuVeK5GEvInib0fA6/EAH5GtGi1ClVcHw+EJ4tp1T0yna7j8+pvu11gt5ZpcRD72EC5gPj0DlPmNseYFZyz4XFJxGyugqmO9WSHJA7svKDxOP2twP4a0/s1vNfD0Vt2gZ4m/gOR/pIqj4bDotJ4ujcO4is0fokUoz9I5foKq8FqOnOrpH/g7r7HD1UVLZU88fKK/tLweM3NvIUTUrkNlR3sBiA3ngjxq8472cso44rtoo9UdrPI3dUBirQlCw6EhXcD4+gprtXH9/t0Epx/1f+a99rgZYeHQKdpnaGQeaDlM4/wBANeiqT23l7nF0a3TdNvs1+TJLwT7NwyJSoF1xSZAdvciyJAi+Q9wn97HhUjhfGRbRzRZ1GMgQgndtXuj5Z39BVz2jfncbiQe5Z22vHk8mw/0lPpWZ7TWIj4jG/hKn6jUv9VrH4fvdBV5cyz88fixvqxhW1kNPLjHzc0nY3tKLN/s05xbSNmCQnuxs+SYZD+FSclSfX5avilrNbytdWy8zWB9ogzjmadhLEegkA28mHyrG9nIVlmnhkUMjwRNpKlgVUyBtgCTjI6DO4xvVvaJc2Sj7PKstvhCIbkuhQPpCCORhqTJZRokXYnG1ZKk0qjXf8P8A6d/UTjSrSp2wmabgva+0uto5QJBs0T9yVT4god/pmrh9gTvt6Vg+K33D5zjiFnJE42LSQs4GPKWDVt8cUzb2HBD7t2MflN9KB9C4qcc5/wBiRkn3L7jPCYLt4mnjWTkOXjBLAAnTkMAe8DpXY+VaATahq89/96yLdoOGWseFubdUG+IzrP0TJJ9aj8OupuOBo7UtbWCty5pmxzpdgTFCo2QEEZYno3ypnCVRKK4HqypU8rkhHik3ELyVbPOS0cMUokVRHFDIslxcY1am1PoQYGCF6+FXftFY2fE7O+O0Lq1pO3goY6kZvQE5/hrc8I7N21sqLDEicuMRqQo1aM50lupyck+Z3p7jHBorqFoZlDo4wQRmr50U6bhb0Of1LyTMD28mlSxeWByskTI643D5YIY2HRgQ/TzAqHwG+afiEVvdW5SRrWdJo2GpCA0TKyN0ZffI3yDsa1HA/ZvFbupM1zNHGQYoZZC0UZHQgYy2PDUSB4b1rljA6AD5Vz9L4b0opSs7Xz3yWzrt8GY7MdgILGeaaNpXeYjJkfUVA6KCd8fHJ2G+1akUoorrxgo8GZu4UUUtOQJSMcUtBFAHzbZ8QDw85iBrLyOSfxOzM2T8TiovZzs0eIvNK7SJbFgFC4BdlA33BAA2zt4geFXXte7O8NtZIba3XlzzyiSQ81ykUbEr7pbSuScjbYJ8K2nDuHpBEkUYwiKAvr6nzJOTn1rheI1npI3h+qX4OrpUq9lLhGW4PxH+zMWtyWNsWJt7jGyZOTFLjpvvn18umng4JazKGCQuhGzRgbjrsy/70cRKrG7MAVCsWBGQQoJ3Hyqp4fwK2eNHEEas6Kx0DQMsAT7uPOufHWqcN8rp97d2dBUnF7YvH+idxbsXavHhEWF1IZJMFiCpzvqOSp6EZFUvC5Le0kMk1ytxMAVSO3QtpB944BY6j0yxAAyPGrodm7bxhib95Q3/AHZqfFbqowqqo8gAB9KR+IxStl/H+8kqlJYTwZjiN7eXgKBWtYD1AOZ3HkSO7GD5DJqRw7ggiQJGgRB4f1PiT6mtFo9K8mIVkqa+U1tSsjTSUaWUs+ZBgs1Xfqaqu2tmXs5GX34cTJ8Y9z/p1VoGiqu4xOFhYbFnVkVc+8xBGPgOpPgKXTVJdaMo+YupcZ05b+LHN7a+mmlmSF7hI30TGGJ1R5GZVUkEncbZ2z4bVMtOHz817UTyok8RlmV9DyqchCjMCR3gFPXJA3ANLw/g0TwotwNLwhkLaihAVmAOrbK/GrzhFjBFGGhG0m+o6tTAbBstuVO+On9a+jQhTTXGfyeQVPhdkONw+bABuHbT0Jjj1fMkb1nuJwub4LJNMxSIyRgFEYk90pGdlUnff08dhWtFxULiXD4ZwOYgOn3TuGHwI3FXypxYdGEcxWTPWMcsNwjwEiWcMssdy/NIVACJCyHOPAZwfTBGY3aO8umuIhcJGoUjlmPVpbJGdyc56bbVpra0tLRC+HUk4d8FwF2wX31Bc/lBxtkVU9obhZZbZUKsDLqBUhlIXGSCNqzycdrj3Q9KhF1Yzt9VyQvGDb3kMsaPIIsrOEH+E2MgebAgMAPKukcHv0nSOSF1lyMPLGQgBCElihYsNTALpySC2TtXPXXQjEbnr86Yteyq6VI1xvjd0dkYk7knB33865FfSxrZ7nqtf4XKrU3weXydRmRV5mppkBiGZMlEQd9NUTkaUk2LHcn3TXN+2fHYb5hHCA8ETcyaYgYcoDiKM4yRvuf/AGa+57Nh7pI5ZZ5U5bMRJKzbggA7n41FWDlcLlG4KF0x6l9P9aWlpFBqUpNtHOo+HuEr1eFd/Bo7G2R486RpIGBgYwRnp08asfZxxL+z782pOLe7OqMHosuMYHxwB9PKvPDbBuQhGD3R/KqrtRbNyta5EkLCRfPu7n9M1u4Ozq6MK9LjKR34UtVnZrioubSGYf4kat88b/rmrOnPGtWdgooooICiiigAooooAKDRmqvjfFpIFzHbT3DH8MXLH1LsAKhgcy9rnZEwJc8REyMr8vVBNErjU2iIGJ8grgYOnB6GvHY3sc0VlFqnuElZQ7AOCi6twmhgV2BGfHOd6b7T8YueKcQt7Ga1a2jt2F1OjSpIWUD7sNp2Gc4xn8fpWwluQPU1ytfUStBe50tHBu8n2Ocdpu0NzG1zaiP7QVTRrijkBHNTqwAZcjVuMr5jyq/4VfpBw6KSbMYSFNeoEEEKFxjrkkbD1rKf8QS2/E7qGa4WBJZDMrctZB39OgEn3O4FG4Pu+Gc1d8T4e1wqMt5DOI35gRhAEY4IHeTxGcjORmufqaEHtptWi83V84+1kaqVRtt3zxntn5Fl7XXHKM4tQIQpYcybTIyjfUFCkLt4E1oOFcQWeCOZQQsihgD1GfA/PNcx4z2hjuIXj5wjOe8GGM4O65GdjjqCa2nZ/tbaNZxuXhgVRp5bSpldHdwBnJGBkbZOazazRbaSlCFnftfg1OcYTsppq3oaSkdwASSABuSTgAeZPhWK4l7ToySlnFJcv0yFYJn5DU30Hxqjm4FxLiBzdycqLOeWP6Ipxn1Y5qmj4XOX1VXtX5+DLX8So0uHdmh4v7Rog/JtFNzMTgaf7sH49W+W3rSw20ijmXDh5394jZEX/LjHgM4yepI9Kc4RwG3s0xGvePVju7fPwHoMCmbucs1dOnSpQxSXu+Wed1Ouqah27FLeSLLKUlUMqMJUBLdGAVg2GAYApsCDjURVx9qIyTt8cY8vlVFfbXEZ/OHj/wC1x/JvrV59iDg6iDnzIx9PKvW6JR6SaWS6k7xR5/tiPx0/IihuNR+BX/qFZ7tDwOBEVwqA82MHSAMqzYIOKtU7OwMx+6iAH7C/7Vqu7tD5JU92ChOxHTG2N/51looz9siYKiRq/KUDC5ZgwZvXfbP7IrQ3luEjAG3e3Hw6YrOdpLeSTlRIpd3ZtKgDJwvh8iaSvBSp3Y8JuE1Jdsm8gtwB5+v+1PVkuH9h3a1t7m2mue/GGlRHAc9dRhzgEggjQ3XHWp8kdxBEZY72yvIlzqSV1t7hSOqsjHIfw0kk52ANceNWDwmejj4osdSLX5LR+WJsllDcvZSwB0gsS2OuOu/xqtu7SO7tZVhLIXKv95GyA5bUsig+9G5VsMPEHatF2ctrWXg7TXMfOa/lwFQDUjLmNIo2JBQqqMxJI95s7bVXe0rickiRzwBrb7OFtrkaVbRDMVaKRdJIKgoQNO4O21PuintvkxVfFJTeI/Rw/X+CJwPtqgJguV5MkXcZhkxEj9r8Hh129a0l5GskR6FWGxGDsfEGpfs1MZ4VBowQwbmer6m1F/Mnbr6VU9uuzRggaexMkUpZF5MS6o5WdlUBY8EK++e6N8dPGqVqE57GhqerlGN5ZX5NV7GLjPCljzkwzTRH+FyQPoy1us1xz2M9rbe1tXtrqQw3LXEjlJVKE6gg8fHKnauvW9yrjKMGHoc1fuV7HCbu2O0UZozTEBRRmjNABS0maKAFpDRijFAHL+P272PEbu6kjleG6WHTLGjScsxroaOQLllH4gcY+dUn/FM9y/J4fazyyNtzJI2jhTP4nJ329cfOu14rF+1jtj/Z/D2KH7+Y8qHzBI70g/dG/wAStZZ6WnOe+XJohqZwjticp7G8JfnXc0zrM5leHX1V9B77rke6SFxt0FX0/Z61f3reAn/7aj+QqHwK3MFvHGPwqM/vHdv1Jqf9rb0+lcutKTqNxdji1HKU20yN/wAI2X/y0P0P+9Ow9m7RPdt4R/Ap/nUTiPaExdUdv3EzVLce0OMbMswPkV0n+lEadefDfyQo1H3NmNKDAwo8ht+gpmS88vqaw/8Ax07/AN1bSP674/QGq+btPfSSrCEETuQAGVlO/j3vDr4VZHSTf6h1QlyzdXF0Bksd6ol40jvojy7eOkZA9WPQUynZg6S93OXAGSM6Yx8ema8QdobRFwmoKPFIn0/UCrY00l9OR1Dyyeu0k/LSOXGeXMjEDxBBBHzzVvxC+mhjEjWpjRlZl5rhWIUZOVRXK7fmxWd4p2rt/uip5mmaKRgAfdRgxBzjrjGK6aO1vDLqPvT2rKQRiZkVgD1GHwQfhUVNfW0cYpQbT5sso36anug1ez9TnHaR7mW05sduOUuh3kVmbSDhl2ZFJHTLDIFWHC+0kkkIk+x3JXGWkVMx7dTqOBjr41qeNdqOHQWkywvaszxsgjg5bFyVKANoyTgeLeAqJ2O7XWr8Pjt7huQViER1lo1ZcYDxvsBkY8c5oj4xqNjq9N2vbjNvOxo6KTs5K5Q8Q46hRsw3I06STygw3GRkqxAyN6jez/igueNWuFwkfOYZ6k8p/wDxW74b2PtRNz4ZGfvo+xhlHcUKBllYjOM5BB9ayHZ6xSTtQWtQOVG7yOUxpH3ZV8Y2wZG07bb1ph4stVGVON8K7xYrlTnFXkbfstCIjc2m3/LXD6B/9Kb76P8A7mH8NM2XDYl4rcHQuqS3gkBxvs0kb4+JEeflVR2943LY8XElunOaa0AmiGokFGYJIwXcbYx5jV0zmoHFe24gvVuV5l1CLZondITFpdmV9DEjGxUbdRnByaxOlKTbX+S/Jrp1Vtin2NB2n4gtsJefaPLZsICzxyqjJKHZTIBkNqwYwCMHYb46TYez7OklrBZCO0uZI2luLi4LTPGpR21RsDJqOCqhjt126VlbzilzeWv9zNHO8iSxEyj7OsasrorjO/u9CmSTnONhu+znbuO4kEEyG3uiM8tjlZPMwP0cdduvxxV0a04Q2qzaKK1N3c7NJjXEuw81szS8JaKLXvJayA8hz+dMbxPjbbY7dPF/s1wW/kmWfiPJTlZMEEJLKHIKmaRsnUwUsFAJxqJ61qUlI+FSEcGkjW3ff8lV3axE4nweC5XTPDFKP20DfQ9RTHBOy1raHMCvGPy8x2T4AMTgelWdYDt17Sm4bf28TRq9vLGXlI1cxe8ylk3wQoGcEb77iroOTdkI0jpSmvVV9vcqyh0YFWAZWByCpGQQfEYNSY7gGtMK6eGRYfopKMVoIFopMUtACUUUUAFcf9tytHc2dzJG0ltErq2PwSORpYj1CjH7vwrsFcb9qHayGe+Xh52hQhp2OweRRqSAHyGoMfM4HhvXO7wSluwZhONzXA/5SElf82buJ/CPeavcXDuIZyZ7c/s8ptPwzgMKvVkUAAEADYAbADyApqa7HQfWqFTguEao6Omlkq4L7m6gyhXjOl164PXIPiCNwagdnLBLzj0UbIrxQqxdSMqdCse8PEa2QV4n4bdS8SSO0KcyWElg5AXCE95s+Q6Y3rpPs79nn9n8yWVxLczbOyg6VXOSq53OTuTgdBt50z20bu/PBi6Gyo7cGst+HxR+5HGn7qKP5CsD7crHNjHOo+8gnTDjqquGB38tQj2ro1ReJ8MiuIXhmUPHINLKfEdeo3BBAII8qw0qm2aky5o4TLdC6FnEx7sza5FB6hFJKn01DH/8rXjCKAMKo2AGw+AFVXa32eW9ndW/2eVrYNHKRJIwcGVSoCd4gbq7HHjg1RCyuzbLO96ArBCVEaAgOyr123Gc/KupCUNv0sajONJNWJXaqxgaJ5XCowBKuBhtX4Rt72TjanOEi4eJGBt5cqpyHZWBIzhhpIJHnt8Kj3/A7MSxK1xNeuWZXjR+Y3unSVSPJHeAHXxFb/sT7PIRA73lpCZZZWcK6KWRCAFUgHCk4LFR01VXVqRcE/2GVWEndxM1wbnJxCzZuR/fheWrFnOtWQnJA6Ak4A+dUnB0uuXqVYZY2ydCvoaPPWLvDB0+7g7jFdr4f2Ys4G1w20Eb+DJEgYfA4yKicV7D2dw5kaMpI3vSQu8Tt6toIDH1IJrL142t/f77k3huu1j7nH7yyQglrKYNjqipn6xvWt7E3sVhwQXUNvrmlm5TKTpYyGUxojsRsqjHh1PrmtKvs2sycM90+OqtdS4+ekg1aS9k7Y2TWaJy4WBxpJyrZ1iQFiSWDgNknqKl1oNJPzFntf6TmnDHuIpLia9RlkuJA+tRrTSBhU1JnSF6AHG1PXvaK2ZGUyxkMCpGrUSCMEaRk1fJacUg7skC3SjYSwSIjMPN45CMH4HFNXF3fsCsPD7kOQQGlaGNAfBidZyB6VpnpNPUl1FOxuo690qexJGY7JdopLiAKkEjtEFjcgxAbDY951O4HlU/jPZ26ukUARwujq6O0hLKynIKhFIG+PxVMg9lN1BDC1pcRxXOjTdagWjlJZnDDY7rq05xvgdN8zl9n3EJBpn4iFU7MILdVYjyDEgiohHRxlv7lUtbVnDY+DVdkuNm7s45mADnUkmnddcbGNivoSuR8auo3war+B8FitLeOCEEJGMDJySSSSzHxJJJqazAAkkAAZJPQAbkn0Arnya33j7GQmk4rnPtZsNE1heYBWOYwTbbcufbvenvD+Ksn2w7YXfEUmltpGhtYGCwhR352yAXY+A3GB6+ea6/xngiXdm9vNnEiAEjGVYYIdfUMAR8K2pbXl+hVdSukc8tONPY28nDyW+8Onh74LbSMA8LHGxiJ1b9VNXnsc4lJJYyJKzO9vcSQ5bJYgYIz9f0rUR8AiEZQ5bfIZgCwOMZU42OKa7Odm0tBNoOefMZm/eKqu3l7ufiTVak2vqWf3CKfcvYZPCn6h5qYK3aebkrMlhRRS1pIEooooACK5R209nl2ebyEiuIJ7n7RIhKpMCWDOilu4wOAAcqQNt+tdXpGFLKKkgPnRuymi4Oq14nbRBNhGkrZk1b40awFC+XUmmBwSdkm0HizOGfkjlTgFR/d6iUG53z0r6Kkix8KjtBmsE6k4S4/vwOr+Zx/sn2OmTitvcpbXUMSJIJmuXXUzMjqNILl/xAdB0rrFe2iI8K81hqzc3klKwlFLRVRIxd2ccqFJESRD1V1DKfkRiqodhuHZz9itP/ANEf+1XlFMpyXDAYtLGOIYijSMeSIqD/AEgVj+3/AG4e2VobUB7gBScjITWwVBj8TsTsvkCegrY3juI3MahpApKKTgFsd0E+AzjJrKdn+wfL0SXD82fmm4mbwaYghf4UBOB5+FNBxvulkWV+Eay2D6F5mNeldeOmrA1Y9M5pyloqsY5L2h4leW/HX5TsYjEJShJwVB0to8mzv6+PWurQPqRSepAJqHd8DhklErL31UoGBx3SQSp9MgfSp4FNKV7WXC+RIpphTdxOsaM7HCqCxPkBuTTtNXNqsiFHAZW6g9COuD6Uo5kOzPbKa4v5IZIuWnJWaLfcxscKWGO6T1x61s6ZXhyc3mhBzCgj1Y30AlgvwyTUxbfzp9u5/SiErDQFQe1HBZLixngiZUkljKBmzpGrYg4BOCMjp41cqmKXFXQhtdweTIcG9ncUFvBDq1csDmHHvnqcDw72+eta7FLijFWd7iRgou6CijFKqZqUm8IYEXJqWBXmOPFeq6FGnsQrYUUUtXEBRSUUALRSUUALTLwg+lO0UsoqWGBFaIjwpsqD4VOryyA1lnpl2GuQTAK8m29amGD1rwYTWaWmfkTcicg+lJyTUoofI0lUuikTci8s+VHLPkalUUvSQEXlHyNLyj5VJoqekgI/IPpSi29afoqemguNC3FexEB4V6oplFIAoopQPjTJMBKK9iI16EHrVipSfYi41ShSakLEK91dHTvuRcYWDzp5VpaK0xpqPBFxaKSirCBaKSigAooxRigAooxRigAooxRigAooxRigAooxRigAoxRijFRYDzyx5UhhFe8UYqNkfIBvkCjkD1pzFGKXpw8guNcgetLyBTmKMUdKHkFzxyRSiIeVesUYqdkfIBAopcUYoxTWQBRRijFSAUUYoxQAUUYoxQAUUYoxQAUUY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ata:image/jpeg;base64,/9j/4AAQSkZJRgABAQAAAQABAAD/2wCEAAkGBhISEBUUExQSFRQUFRcWFRgWFBQYGBkYFxwXFxgUFR0cHSceGB0kHBgUIC8gIycpLCwtGB4xNTAqNScrLSkBCQoKDgwOGg8PGiokHyQvNSotNS8qLCwpLDApKjQtLDQvLCksLy8sLCwvLCksLCwsLCwvLywsLCksLCwpLCwsLP/AABEIAM4A9QMBIgACEQEDEQH/xAAcAAABBQEBAQAAAAAAAAAAAAAAAQMEBQYHAgj/xABGEAACAQMCAwUFBQUGBQIHAAABAgMABBESIQUTMQYiQVFhBzJxgZEUI0JSoWJygrHBFTNDU6LRFiSSsuGD8AhUY3N0k/H/xAAbAQACAwEBAQAAAAAAAAAAAAAAAgEDBAUGB//EAC4RAAIBAwMCBQMEAwEAAAAAAAABAgMRIQQSMRNBBVFhgZEicaEywdHwQrHhFP/aAAwDAQACEQMRAD8A7hmjNLijFACZozS4oxQAmaM0uKMUAJmjNLijFACZozS4oxQAmaM0uKMUAJmjNLikoAM0ZopcUAJmjNLijFACZozS4pMUAGaM1kPaN2yk4fDG0MaSSyy6VVyQNKqXc7EHOAAPVh1q84Dx+K6tI7lDiORNW5Hd/MreRUgg/Ci4FnmjNZG59qfDUlEfPDd4K0iIzxKTsA8gGkfU48cVrV6UALmjNLijFACZozS4oxQAmaM0uKMUAJmilxRQAlFLRQAlFLRQAlFLRQAlFLRQAlFLRQAlFGaqe0Paa2sojJcSBBvgfibHgo8f5edAFnLMFBLEAAZJJAAA6knwFc17R+3K3iYpaRPdMNi65WIHyDYy/wAtvWsB7QfaDPxCF8aorfGVjU7sM7NKfxeenoPXrWW4NMoixnozY8yM9adRzkdRzk6hw7/4gTqIntlGOoWQqw/6hg/WtnwL2t8MuthOsT/lmIT6MToP1r5wnRTOzuRgY0jr0HU1Bnl5r/ywKLBtPsizvY5UDxukiHoyMGU+GxGx3p+vnD2de0OThjCCQ67dyXZdtcbHALIfHbB0nrg9K+iLG/jmjWSJldHAZWU5BB3pWrCtWH6KZvb6OGNpJGVEQFmZiAAB4k1gpfbTZ8t5EiupI1zpZETDkZ8C+pB6sPWoEclHllP7YrtWvLSIEFooppGGenMMaJn46H+hrn8HCmKmN5pWt9bOsGphGCxySwB71SDfvcySXUpzJcHWcbhV6JEvoq4H1py1kZ5OVDHJNL+SJdRHq3gg9WIrnVKk3NqH2OjThBRTmO/Zl0aMAIRpwBgYOxGK7V7Pr95uGWrucsYlVj5lMpqPqdOfnWE4F7LryYhrp0to/wDLjIkmPoXI0J8g1dT4dw9IIkijXSkahVHkBsPj8fGr9NTlBPcVaipGdtvYkUUtFajKJRS0UAJRS0UAJRS0UAJRRRQAUUUUAFFFFABRRSUALSM2BS1D4vbGS3ljBILxugI2wWUgH9aAOX9sPbeFDpw9A+nIM7+5kdTEvV/3jgfGuKcU47PdF3uJTK5wdTtvj8qjoPgPKn/7SCRctVOtQQ2cYBXYn13qNY2mcYfBx+QEb9c5609vIe3kLLfu6iPoukaumT6elRpQFGwGcgg+Ix41I4lbiM5DoW8VVcfMgEj+VSYeDuUJJTLAYO+wyD8PCpG5wOTrpQNKSWbogJUD6dfXNR+GqWcqVX18cA9NzTaWkzuScFs4yTsPHYVKZRbg75dupqUSiJd8L5ZJ2YCtn7Ge0Ytr/D3KwW7KxkWRiFc6Tpx4Bg2Dk42BHjisVJfN0fByNh5V7sI0aQNKrGKMqZQuNRXONhnffAPoah2FlZLB1LtFxK449NhC8XDo2+7GMPOV6yEeXXGdlHrnDcHZ22WKRrRinLB+8DFoZHX3oyWP3gAzmRNlOMFulHCb4cQiwMRWo7phRvvJMdBOw9yPyjXr4t0peKHnEQgrFax4EjZCKQPdgj8Meg8PjTWionCrVXKeyWX5dl/LMssSXkRe3Ywy/jVWIBP7QHn+YfOvoHsN9lNlGbWNYkxhkAAYSLs6yebg5yTnPXJBrj3E+BTSyRPw60kZl2eTlmGJk8EzJp5n72NvM+Gk7Mx8bsnlYWMTpLoJjN5ECGUEFwd9yMDp+FayyqU4vlGvSxrRdmnt7X5Xp9jr1FYNPaa8OPt1hd2q+MgAniH7zJuB8q2HDuKxTxrJC6SIwyrKQQfgaFUizfYmUUUVYQFFFFABRRRQAUUUUAFFFFABQaM1A41xmK1haWVgqr9SfBV8yahuwJXwiTcXKopZ2CqNyScAfE1zjj/tliDGKyXnPuOY2rl5HXQo70mP4VHiaw3bjtHdcTm5SuY4lwXUZ0oD0VvzuRjbb5dKrbe3ggUxRtobbU2MsT+0cf8Ais09QksG2lpW39RecQ41f3G8l5OCfwoxiQegEJU/Vj8TVMJbxDlJpCf/AMm7U/XmGoUtxdw97Imj+Azj+v6U7DPHcrkEhh1Hl8RWZzqLLeDZ06fCVjQ2PtK4lbr1L46CZjIp/i98ePjTll2vk4oTFcXU0T+NvEFhVh+ywy7j+L5VjpHlgPdPMTxHU4+fX4dfWq7idwDiaPK6SCjL1Vh4HxAz08jTPdOO1St5MqlGEHutwOdseBJbXfKhDlGVWC7sc+QPUjO9U9xZzRAEhkDe7kjP6dOtbq54mJmhnONcttv+8jlWx6HINQruyinKCXUADuVO4BIz1G/nT0dRKMYxn7srnp9zbh7GRiRmPLjGondum+PM17+0vEWUMMA4AzkZ8dP/ALxW/v8Ag3D5Ukhit3jEDIY5jqWSQtkSRuSSsgGAQ64GMYAzvWXHZOBiD3lAAGkdNvjvWmephB2ZTCjKSujKLfOO+CQTtv0NNzuzsNZA2ztvjyJ3ra/2LbHuaVOn8OrcepGc1XXPZANNqDYQnJXfI/ZHpSf+yD5Hlp59ima2Ve6yODsc4JJ9QRVrwjh5Ik1KQHTTv1+fmT1+QrdX7WS/cqzNOITKW1gqCAhKOmnuAh+4wJzjwzVCZx50lWvL9NhoU4vK7Hr2acAuLt+YpMEAVY5ZFC65GXqI8jAOCMtjbbxrunDuHRRIiIigRjC+JGdz3jlsk9Tneuadle06QWlna26Ce7aEPywdKIHy+uZvAYYHABY/Stda8aa3iLXdxEXJyzHRFGv7EYJ1FR5sST6dK4err1t73YV7Jd36/wB9ipUot3Sz3Zqs1FvOJRRKWkkRFHUkgYrJydpLm52tImdT/jShobceoyOZL8FXHrUXiXAOTbyTzyG4udISNiNMcbysIl5EY2U5cDWct6ikp0qk/qasvXn47e4+1G7S4UgHOxXVuCDp9Qdx86pv+HxBIbiyAjZu9LEuFin9ce7HJ5SDGejZHRk3pNy0Y6Ja6z8WYhf0V6kdkeL8+ygdiNbwo7D47E/UGqqVacXft/bfgJQRorC8EiBhnceIwR5gjwIOQR5ipINc19pE92Db/ZJRG2ZCwYsA+OX4rvkb/Wq/gvtLv3LWaW3NvVGQ7uoiRP8AMkYbsNxgAAnOOteg02pU4JtiT07UOodVurxIlLyOqIOrOwVR8SdhWXm9q/CVbSbyEn9nUw/6gCP1rIS+yya8fm8UvZZ28I4u5EvouR0+Cir2y9mXC4xgWkTesmqQ/wComqqnidGOE7/b/pSqbNrw3isNxGJIJElQ9GRgw+GR4+lS65txLg0fDCt5ZIIlR0F1EmRHJAzBWbT0DoWDBhjYNmukI2Rmten1Ea8d0RZRaFooorSKLRSYoxQAE1w32gdpmurqQqcwWrGKFfCSfOlpT5gMdI+BNdg7S8QMFnPKNjHDIy/vBTp/XFfPrpp5CAbK+T6lVc5P8W9Z687JLzNWmhduT7EYJLGmqFi4BOtSBljnvN8c7/pTmqO6TOdLgd1h1GOoPn6qaZ7OXR0MPHW/1DH+hpOKx8o85OpIDIPxk7DTj8X86xZ3be50rrbu7EaDiDQuUlwvz7rD8yk/yr3Y8GuLyXVZxHY4eU92LHipJ974DJrR9i+xv25WubxDym2gjyVyPGU438MD5nyz0+2iVAqooVVwFCgAADoAOgpKlaFN2XPfyKrSmvTt5mM4Z7MwoBuZmZvyxqEX6sCx+O1MS+yuETsySukLgZiADHI6ks5PX4eNX/C+EzW5uGeXUJpFZEBlKpgEMw5jMdTk5O+Mj6RhxWQ3RgWLZFV3kLjAD6goCgEljpbrjp8M1Oc9z2Sui6nBSinNWOdXnY+6W6aOJozHalli1thmV/vQhwOpDgZOB9KbsrgSDK7+BHiD5Hyra8bvFjupnY4VYIXf5GUfUgD9KxPDezwTiUEcrOgvI8hlOCkrgsBjo2HAGk9Q3zrTFyqRlKXEV+2SmrKGn2pPMr4+xOW50DvAhR+IZKj4+KfPb1qUkwIyNx5g5H1FVfE3ubS6FtPEXdiOW0f+IGOFZQfoRnY5pqe7tdREhMb9D3XRgfI6f60ipb0pLh91lE/+mHF8luGUHOBnzwM0vNPgKpQ9v4Xcg/8AWP8AXegmzx37jX+9KzD6A1PQ87kdWPmTrm5yQurJx7oOTj4DoOvWo80TN92m7yERoB4s50j+eflTR43bopEXex+FF0j55x9cVf8ABODOYTdORzTDIYEXpHqRsH1c5xnwzWilp5zfGEZdTr6VCHqzeTdiuHEKJbeJ3VFTUAysdChQWKkZ2AqLNw+O2ubdLLh8ZD7vOIlblkOoIkdwSo5es7EMSVxVhw+fmW8Uibh4kZT4bqOvz2NTuz12JYtY2OSrKeqOuzo3qDt69fGljJx9S+dGDjdFqTVLx9w0trDkAyTF8E4yIVLADzOtojj09Kn8Q4ikKhnD6c4LKjOFH5n05Kr69BTXGuBwXcXLmQOmQw81Pg6MN1PqPOs9SF4NeYr9CptrgfaeISH3Y1jgH/pRmRv1lNVXs7uiqwofDh9q2P32nOf1FeL3spJaQTIt+Ut5Q5kE0IllVW0pJIjKQzYUrkkHG1SJYzw67mZoJ3t2jt4o5IVEgjSBNGl0HfHe1HUARuKw1NLJUpbc3tb2x39xFJbrP3PftP4kIoIJ/wDKuAGH7EiOrY+gPyrEdheNzT8Wm+yzRR8yIf3sZYPo07AAhhuSc56VseCXsfFJo1dS8H22WRFkXAMVtEgBKkbgyyqcHzpzifAIF4pdQwRxwyGC2uYmRFGmRWmQkAfhOUDAdRmrqVPpaSTqcrHpz+xLrN2pLi9zSWU90NpmgY+cYcD6MT/Opb3TEHGAfA4zg+fr8KirNhQWGCdjjoD/ALVWXPHEiulhcMOYgcNjuZLFAhP4SSNs9c469fMRlUqSe374NPTilkz3HPaMBbXNrcxMt4Y3iWNFdllMgKrJEfynOcHcYxvXXOHZ5S5GDpGawKtbzcYtY9CtNCkk7P4xoV0Kp/eZwcfs58a6Kor2XhsI9NVErX7fx6HNrYlY9UUmKWuqUCUUUjGgDnntM9otnBHJZNplmmQxuurCRhxjVM2+nY5Cjfp061x1OJtDiOZgSukrIOkkZ7uoHzGf9Nazt0sU/FJ5FjjAhIhyqKC7rvLI5HvMGOjJ6aTWE7UWOmMMvuaun5WPUr5BtsjzANZZzhOXTZfGNSnapF48h66ZrWZ20lopG1Aj8LHqvzrZdk7ILdQT3qSxtKdNmhjblqzDIaV+glYe6vUAgnGRWi7J2ESWkEy955YkbWd8ZUZC+WDt57VOilimdZPu5WhZlVu6xRgSGA/Kev1PnWF11lOPpc6XQnJJxeObF3UaB5TI+oIsY2TqXboS5OcKOoC4J2zkdKdmuURdTsqjzYhR9TVDe9s48qlsj3ErnSgXux5wT3pGwMYBOVz0Nc+MJS4Re8FtxfiUcETSSe6NgBuzMfdRB4sTsBVRwLh5jjkmnwsszGWXfZFAwsefJFH1Jp6x4O5kE10yyTD3FUHlQ58Igdy3gXO59KzHazjhvJDZWzfdg/8ANSjoAP8ABQ+JPjj4dM1dCK/Snjuwu8W57Ii2rC8FxMygrcORGr5xyoxojz5ZIJ286zXFnZUGhixtGjuIdTZdELaJIWPU6ZFjxnwz6VuYYgihVGFUAAeQGwFZnjnBuVeK5GEvInib0fA6/EAH5GtGi1ClVcHw+EJ4tp1T0yna7j8+pvu11gt5ZpcRD72EC5gPj0DlPmNseYFZyz4XFJxGyugqmO9WSHJA7svKDxOP2twP4a0/s1vNfD0Vt2gZ4m/gOR/pIqj4bDotJ4ujcO4is0fokUoz9I5foKq8FqOnOrpH/g7r7HD1UVLZU88fKK/tLweM3NvIUTUrkNlR3sBiA3ngjxq8472cso44rtoo9UdrPI3dUBirQlCw6EhXcD4+gprtXH9/t0Epx/1f+a99rgZYeHQKdpnaGQeaDlM4/wBANeiqT23l7nF0a3TdNvs1+TJLwT7NwyJSoF1xSZAdvciyJAi+Q9wn97HhUjhfGRbRzRZ1GMgQgndtXuj5Z39BVz2jfncbiQe5Z22vHk8mw/0lPpWZ7TWIj4jG/hKn6jUv9VrH4fvdBV5cyz88fixvqxhW1kNPLjHzc0nY3tKLN/s05xbSNmCQnuxs+SYZD+FSclSfX5avilrNbytdWy8zWB9ogzjmadhLEegkA28mHyrG9nIVlmnhkUMjwRNpKlgVUyBtgCTjI6DO4xvVvaJc2Sj7PKstvhCIbkuhQPpCCORhqTJZRokXYnG1ZKk0qjXf8P8A6d/UTjSrSp2wmabgva+0uto5QJBs0T9yVT4god/pmrh9gTvt6Vg+K33D5zjiFnJE42LSQs4GPKWDVt8cUzb2HBD7t2MflN9KB9C4qcc5/wBiRkn3L7jPCYLt4mnjWTkOXjBLAAnTkMAe8DpXY+VaATahq89/96yLdoOGWseFubdUG+IzrP0TJJ9aj8OupuOBo7UtbWCty5pmxzpdgTFCo2QEEZYno3ypnCVRKK4HqypU8rkhHik3ELyVbPOS0cMUokVRHFDIslxcY1am1PoQYGCF6+FXftFY2fE7O+O0Lq1pO3goY6kZvQE5/hrc8I7N21sqLDEicuMRqQo1aM50lupyck+Z3p7jHBorqFoZlDo4wQRmr50U6bhb0Of1LyTMD28mlSxeWByskTI643D5YIY2HRgQ/TzAqHwG+afiEVvdW5SRrWdJo2GpCA0TKyN0ZffI3yDsa1HA/ZvFbupM1zNHGQYoZZC0UZHQgYy2PDUSB4b1rljA6AD5Vz9L4b0opSs7Xz3yWzrt8GY7MdgILGeaaNpXeYjJkfUVA6KCd8fHJ2G+1akUoorrxgo8GZu4UUUtOQJSMcUtBFAHzbZ8QDw85iBrLyOSfxOzM2T8TiovZzs0eIvNK7SJbFgFC4BdlA33BAA2zt4geFXXte7O8NtZIba3XlzzyiSQ81ykUbEr7pbSuScjbYJ8K2nDuHpBEkUYwiKAvr6nzJOTn1rheI1npI3h+qX4OrpUq9lLhGW4PxH+zMWtyWNsWJt7jGyZOTFLjpvvn18umng4JazKGCQuhGzRgbjrsy/70cRKrG7MAVCsWBGQQoJ3Hyqp4fwK2eNHEEas6Kx0DQMsAT7uPOufHWqcN8rp97d2dBUnF7YvH+idxbsXavHhEWF1IZJMFiCpzvqOSp6EZFUvC5Le0kMk1ytxMAVSO3QtpB944BY6j0yxAAyPGrodm7bxhib95Q3/AHZqfFbqowqqo8gAB9KR+IxStl/H+8kqlJYTwZjiN7eXgKBWtYD1AOZ3HkSO7GD5DJqRw7ggiQJGgRB4f1PiT6mtFo9K8mIVkqa+U1tSsjTSUaWUs+ZBgs1Xfqaqu2tmXs5GX34cTJ8Y9z/p1VoGiqu4xOFhYbFnVkVc+8xBGPgOpPgKXTVJdaMo+YupcZ05b+LHN7a+mmlmSF7hI30TGGJ1R5GZVUkEncbZ2z4bVMtOHz817UTyok8RlmV9DyqchCjMCR3gFPXJA3ANLw/g0TwotwNLwhkLaihAVmAOrbK/GrzhFjBFGGhG0m+o6tTAbBstuVO+On9a+jQhTTXGfyeQVPhdkONw+bABuHbT0Jjj1fMkb1nuJwub4LJNMxSIyRgFEYk90pGdlUnff08dhWtFxULiXD4ZwOYgOn3TuGHwI3FXypxYdGEcxWTPWMcsNwjwEiWcMssdy/NIVACJCyHOPAZwfTBGY3aO8umuIhcJGoUjlmPVpbJGdyc56bbVpra0tLRC+HUk4d8FwF2wX31Bc/lBxtkVU9obhZZbZUKsDLqBUhlIXGSCNqzycdrj3Q9KhF1Yzt9VyQvGDb3kMsaPIIsrOEH+E2MgebAgMAPKukcHv0nSOSF1lyMPLGQgBCElihYsNTALpySC2TtXPXXQjEbnr86Yteyq6VI1xvjd0dkYk7knB33865FfSxrZ7nqtf4XKrU3weXydRmRV5mppkBiGZMlEQd9NUTkaUk2LHcn3TXN+2fHYb5hHCA8ETcyaYgYcoDiKM4yRvuf/AGa+57Nh7pI5ZZ5U5bMRJKzbggA7n41FWDlcLlG4KF0x6l9P9aWlpFBqUpNtHOo+HuEr1eFd/Bo7G2R486RpIGBgYwRnp08asfZxxL+z782pOLe7OqMHosuMYHxwB9PKvPDbBuQhGD3R/KqrtRbNyta5EkLCRfPu7n9M1u4Ozq6MK9LjKR34UtVnZrioubSGYf4kat88b/rmrOnPGtWdgooooICiiigAooooAKDRmqvjfFpIFzHbT3DH8MXLH1LsAKhgcy9rnZEwJc8REyMr8vVBNErjU2iIGJ8grgYOnB6GvHY3sc0VlFqnuElZQ7AOCi6twmhgV2BGfHOd6b7T8YueKcQt7Ga1a2jt2F1OjSpIWUD7sNp2Gc4xn8fpWwluQPU1ytfUStBe50tHBu8n2Ocdpu0NzG1zaiP7QVTRrijkBHNTqwAZcjVuMr5jyq/4VfpBw6KSbMYSFNeoEEEKFxjrkkbD1rKf8QS2/E7qGa4WBJZDMrctZB39OgEn3O4FG4Pu+Gc1d8T4e1wqMt5DOI35gRhAEY4IHeTxGcjORmufqaEHtptWi83V84+1kaqVRtt3zxntn5Fl7XXHKM4tQIQpYcybTIyjfUFCkLt4E1oOFcQWeCOZQQsihgD1GfA/PNcx4z2hjuIXj5wjOe8GGM4O65GdjjqCa2nZ/tbaNZxuXhgVRp5bSpldHdwBnJGBkbZOazazRbaSlCFnftfg1OcYTsppq3oaSkdwASSABuSTgAeZPhWK4l7ToySlnFJcv0yFYJn5DU30Hxqjm4FxLiBzdycqLOeWP6Ipxn1Y5qmj4XOX1VXtX5+DLX8So0uHdmh4v7Rog/JtFNzMTgaf7sH49W+W3rSw20ijmXDh5394jZEX/LjHgM4yepI9Kc4RwG3s0xGvePVju7fPwHoMCmbucs1dOnSpQxSXu+Wed1Ouqah27FLeSLLKUlUMqMJUBLdGAVg2GAYApsCDjURVx9qIyTt8cY8vlVFfbXEZ/OHj/wC1x/JvrV59iDg6iDnzIx9PKvW6JR6SaWS6k7xR5/tiPx0/IihuNR+BX/qFZ7tDwOBEVwqA82MHSAMqzYIOKtU7OwMx+6iAH7C/7Vqu7tD5JU92ChOxHTG2N/51looz9siYKiRq/KUDC5ZgwZvXfbP7IrQ3luEjAG3e3Hw6YrOdpLeSTlRIpd3ZtKgDJwvh8iaSvBSp3Y8JuE1Jdsm8gtwB5+v+1PVkuH9h3a1t7m2mue/GGlRHAc9dRhzgEggjQ3XHWp8kdxBEZY72yvIlzqSV1t7hSOqsjHIfw0kk52ANceNWDwmejj4osdSLX5LR+WJsllDcvZSwB0gsS2OuOu/xqtu7SO7tZVhLIXKv95GyA5bUsig+9G5VsMPEHatF2ctrWXg7TXMfOa/lwFQDUjLmNIo2JBQqqMxJI95s7bVXe0rickiRzwBrb7OFtrkaVbRDMVaKRdJIKgoQNO4O21PuintvkxVfFJTeI/Rw/X+CJwPtqgJguV5MkXcZhkxEj9r8Hh129a0l5GskR6FWGxGDsfEGpfs1MZ4VBowQwbmer6m1F/Mnbr6VU9uuzRggaexMkUpZF5MS6o5WdlUBY8EK++e6N8dPGqVqE57GhqerlGN5ZX5NV7GLjPCljzkwzTRH+FyQPoy1us1xz2M9rbe1tXtrqQw3LXEjlJVKE6gg8fHKnauvW9yrjKMGHoc1fuV7HCbu2O0UZozTEBRRmjNABS0maKAFpDRijFAHL+P272PEbu6kjleG6WHTLGjScsxroaOQLllH4gcY+dUn/FM9y/J4fazyyNtzJI2jhTP4nJ329cfOu14rF+1jtj/Z/D2KH7+Y8qHzBI70g/dG/wAStZZ6WnOe+XJohqZwjticp7G8JfnXc0zrM5leHX1V9B77rke6SFxt0FX0/Z61f3reAn/7aj+QqHwK3MFvHGPwqM/vHdv1Jqf9rb0+lcutKTqNxdji1HKU20yN/wAI2X/y0P0P+9Ow9m7RPdt4R/Ap/nUTiPaExdUdv3EzVLce0OMbMswPkV0n+lEadefDfyQo1H3NmNKDAwo8ht+gpmS88vqaw/8Ax07/AN1bSP674/QGq+btPfSSrCEETuQAGVlO/j3vDr4VZHSTf6h1QlyzdXF0Bksd6ol40jvojy7eOkZA9WPQUynZg6S93OXAGSM6Yx8ema8QdobRFwmoKPFIn0/UCrY00l9OR1Dyyeu0k/LSOXGeXMjEDxBBBHzzVvxC+mhjEjWpjRlZl5rhWIUZOVRXK7fmxWd4p2rt/uip5mmaKRgAfdRgxBzjrjGK6aO1vDLqPvT2rKQRiZkVgD1GHwQfhUVNfW0cYpQbT5sso36anug1ez9TnHaR7mW05sduOUuh3kVmbSDhl2ZFJHTLDIFWHC+0kkkIk+x3JXGWkVMx7dTqOBjr41qeNdqOHQWkywvaszxsgjg5bFyVKANoyTgeLeAqJ2O7XWr8Pjt7huQViER1lo1ZcYDxvsBkY8c5oj4xqNjq9N2vbjNvOxo6KTs5K5Q8Q46hRsw3I06STygw3GRkqxAyN6jez/igueNWuFwkfOYZ6k8p/wDxW74b2PtRNz4ZGfvo+xhlHcUKBllYjOM5BB9ayHZ6xSTtQWtQOVG7yOUxpH3ZV8Y2wZG07bb1ph4stVGVON8K7xYrlTnFXkbfstCIjc2m3/LXD6B/9Kb76P8A7mH8NM2XDYl4rcHQuqS3gkBxvs0kb4+JEeflVR2943LY8XElunOaa0AmiGokFGYJIwXcbYx5jV0zmoHFe24gvVuV5l1CLZondITFpdmV9DEjGxUbdRnByaxOlKTbX+S/Jrp1Vtin2NB2n4gtsJefaPLZsICzxyqjJKHZTIBkNqwYwCMHYb46TYez7OklrBZCO0uZI2luLi4LTPGpR21RsDJqOCqhjt126VlbzilzeWv9zNHO8iSxEyj7OsasrorjO/u9CmSTnONhu+znbuO4kEEyG3uiM8tjlZPMwP0cdduvxxV0a04Q2qzaKK1N3c7NJjXEuw81szS8JaKLXvJayA8hz+dMbxPjbbY7dPF/s1wW/kmWfiPJTlZMEEJLKHIKmaRsnUwUsFAJxqJ61qUlI+FSEcGkjW3ff8lV3axE4nweC5XTPDFKP20DfQ9RTHBOy1raHMCvGPy8x2T4AMTgelWdYDt17Sm4bf28TRq9vLGXlI1cxe8ylk3wQoGcEb77iroOTdkI0jpSmvVV9vcqyh0YFWAZWByCpGQQfEYNSY7gGtMK6eGRYfopKMVoIFopMUtACUUUUAFcf9tytHc2dzJG0ltErq2PwSORpYj1CjH7vwrsFcb9qHayGe+Xh52hQhp2OweRRqSAHyGoMfM4HhvXO7wSluwZhONzXA/5SElf82buJ/CPeavcXDuIZyZ7c/s8ptPwzgMKvVkUAAEADYAbADyApqa7HQfWqFTguEao6Omlkq4L7m6gyhXjOl164PXIPiCNwagdnLBLzj0UbIrxQqxdSMqdCse8PEa2QV4n4bdS8SSO0KcyWElg5AXCE95s+Q6Y3rpPs79nn9n8yWVxLczbOyg6VXOSq53OTuTgdBt50z20bu/PBi6Gyo7cGst+HxR+5HGn7qKP5CsD7crHNjHOo+8gnTDjqquGB38tQj2ro1ReJ8MiuIXhmUPHINLKfEdeo3BBAII8qw0qm2aky5o4TLdC6FnEx7sza5FB6hFJKn01DH/8rXjCKAMKo2AGw+AFVXa32eW9ndW/2eVrYNHKRJIwcGVSoCd4gbq7HHjg1RCyuzbLO96ArBCVEaAgOyr123Gc/KupCUNv0sajONJNWJXaqxgaJ5XCowBKuBhtX4Rt72TjanOEi4eJGBt5cqpyHZWBIzhhpIJHnt8Kj3/A7MSxK1xNeuWZXjR+Y3unSVSPJHeAHXxFb/sT7PIRA73lpCZZZWcK6KWRCAFUgHCk4LFR01VXVqRcE/2GVWEndxM1wbnJxCzZuR/fheWrFnOtWQnJA6Ak4A+dUnB0uuXqVYZY2ydCvoaPPWLvDB0+7g7jFdr4f2Ys4G1w20Eb+DJEgYfA4yKicV7D2dw5kaMpI3vSQu8Tt6toIDH1IJrL142t/f77k3huu1j7nH7yyQglrKYNjqipn6xvWt7E3sVhwQXUNvrmlm5TKTpYyGUxojsRsqjHh1PrmtKvs2sycM90+OqtdS4+ekg1aS9k7Y2TWaJy4WBxpJyrZ1iQFiSWDgNknqKl1oNJPzFntf6TmnDHuIpLia9RlkuJA+tRrTSBhU1JnSF6AHG1PXvaK2ZGUyxkMCpGrUSCMEaRk1fJacUg7skC3SjYSwSIjMPN45CMH4HFNXF3fsCsPD7kOQQGlaGNAfBidZyB6VpnpNPUl1FOxuo690qexJGY7JdopLiAKkEjtEFjcgxAbDY951O4HlU/jPZ26ukUARwujq6O0hLKynIKhFIG+PxVMg9lN1BDC1pcRxXOjTdagWjlJZnDDY7rq05xvgdN8zl9n3EJBpn4iFU7MILdVYjyDEgiohHRxlv7lUtbVnDY+DVdkuNm7s45mADnUkmnddcbGNivoSuR8auo3war+B8FitLeOCEEJGMDJySSSSzHxJJJqazAAkkAAZJPQAbkn0Arnya33j7GQmk4rnPtZsNE1heYBWOYwTbbcufbvenvD+Ksn2w7YXfEUmltpGhtYGCwhR352yAXY+A3GB6+ea6/xngiXdm9vNnEiAEjGVYYIdfUMAR8K2pbXl+hVdSukc8tONPY28nDyW+8Onh74LbSMA8LHGxiJ1b9VNXnsc4lJJYyJKzO9vcSQ5bJYgYIz9f0rUR8AiEZQ5bfIZgCwOMZU42OKa7Odm0tBNoOefMZm/eKqu3l7ufiTVak2vqWf3CKfcvYZPCn6h5qYK3aebkrMlhRRS1pIEooooACK5R209nl2ebyEiuIJ7n7RIhKpMCWDOilu4wOAAcqQNt+tdXpGFLKKkgPnRuymi4Oq14nbRBNhGkrZk1b40awFC+XUmmBwSdkm0HizOGfkjlTgFR/d6iUG53z0r6Kkix8KjtBmsE6k4S4/vwOr+Zx/sn2OmTitvcpbXUMSJIJmuXXUzMjqNILl/xAdB0rrFe2iI8K81hqzc3klKwlFLRVRIxd2ccqFJESRD1V1DKfkRiqodhuHZz9itP/ANEf+1XlFMpyXDAYtLGOIYijSMeSIqD/AEgVj+3/AG4e2VobUB7gBScjITWwVBj8TsTsvkCegrY3juI3MahpApKKTgFsd0E+AzjJrKdn+wfL0SXD82fmm4mbwaYghf4UBOB5+FNBxvulkWV+Eay2D6F5mNeldeOmrA1Y9M5pyloqsY5L2h4leW/HX5TsYjEJShJwVB0to8mzv6+PWurQPqRSepAJqHd8DhklErL31UoGBx3SQSp9MgfSp4FNKV7WXC+RIpphTdxOsaM7HCqCxPkBuTTtNXNqsiFHAZW6g9COuD6Uo5kOzPbKa4v5IZIuWnJWaLfcxscKWGO6T1x61s6ZXhyc3mhBzCgj1Y30AlgvwyTUxbfzp9u5/SiErDQFQe1HBZLixngiZUkljKBmzpGrYg4BOCMjp41cqmKXFXQhtdweTIcG9ncUFvBDq1csDmHHvnqcDw72+eta7FLijFWd7iRgou6CijFKqZqUm8IYEXJqWBXmOPFeq6FGnsQrYUUUtXEBRSUUALRSUUALTLwg+lO0UsoqWGBFaIjwpsqD4VOryyA1lnpl2GuQTAK8m29amGD1rwYTWaWmfkTcicg+lJyTUoofI0lUuikTci8s+VHLPkalUUvSQEXlHyNLyj5VJoqekgI/IPpSi29afoqemguNC3FexEB4V6oplFIAoopQPjTJMBKK9iI16EHrVipSfYi41ShSakLEK91dHTvuRcYWDzp5VpaK0xpqPBFxaKSirCBaKSigAooxRigAooxRigAooxRigAooxRigAooxRigAoxRijFRYDzyx5UhhFe8UYqNkfIBvkCjkD1pzFGKXpw8guNcgetLyBTmKMUdKHkFzxyRSiIeVesUYqdkfIBAopcUYoxTWQBRRijFSAUUYoxQAUUYoxQAUUYoxQAUUY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3929058" y="1571612"/>
            <a:ext cx="2357454" cy="2143140"/>
            <a:chOff x="5643570" y="1571612"/>
            <a:chExt cx="2857520" cy="2500330"/>
          </a:xfrm>
        </p:grpSpPr>
        <p:sp>
          <p:nvSpPr>
            <p:cNvPr id="9" name="8 Rectángulo redondeado"/>
            <p:cNvSpPr/>
            <p:nvPr/>
          </p:nvSpPr>
          <p:spPr>
            <a:xfrm>
              <a:off x="5643570" y="1571612"/>
              <a:ext cx="2857520" cy="250033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44" name="Picture 20" descr="http://us.123rf.com/400wm/400/400/rvika/rvika1008/rvika100800028/7612919-felices-los-ninos-y-ninas-de-diferentes-razas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9322" y="1857364"/>
              <a:ext cx="2357454" cy="18573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48" name="AutoShape 24" descr="data:image/jpeg;base64,/9j/4AAQSkZJRgABAQAAAQABAAD/2wCEAAkGBhQQEBUUEhAVFBUWFBQVGBgXFRQXFxYWFxYWFxkUFxcXHCgfFxwkGhQUHy8gIycpLCwtFR4xNTAqNSYrLCkBCQoKDgwOGg8PGiokHyQsLC8wMCwxLCwvMiksKSwpLCovKSwsLCwsLCwsKSwtLCwsKSwsLCksLCwsLCksLCwsLP/AABEIALIBHAMBIgACEQEDEQH/xAAbAAEAAgMBAQAAAAAAAAAAAAAABAUCAwYBB//EAEQQAAIBAgMECAMFBQYFBQAAAAECAAMRBBIhBTFBUQYTIjJhcZGhQoGxI1JywdEUYoKS8BUzorLC8QcWJEPhNFNjk7P/xAAaAQEAAgMBAAAAAAAAAAAAAAAAAgQBAwUG/8QAMREAAgEDAwIEBAYCAwAAAAAAAAECAxEhBBIxBUETMlGhImFxkRRCgbHB8NHhIzND/9oADAMBAAIRAxEAPwD7jERAEREAREQBERAEREAREQDG89vKvaS5aisNMwIPmLEe15qp7QIOXPc2vbjbnORX6pChWdOpF/VGLl1Eg0tog7xaS0cEXBvL1DVUq6vTlcyZxESyBERAEREAREQBERAEREAREQBERAEREAREQBERAEREAREQBERAEREAREQCBtdPs7/dYN8tx9iZU16AffvG4jQg8wZ0FelmUrzBHqJzqPprv3HzGh955XrtO041F3wa5cmNPElSFqcdFbcG8D91vDceHKTKdYrqDItRQwIYXB3iR6dY02CuSQTZWP8Akbx5Hj57+BFtPdF2ZHdY6HD7RB0bQ+0mgzm80lYXaJTQ6j6eU9FoesPEK/3/AMk1Mu4mulVDC4NxNk9MmmromIiJkCInl4B7ERAEREAREQBERAEREAREQBERAEREAREQBERAEREAREQDwznMfTyVWHA9ofPf7g+s6SU+36GiuOBynybd7ges5fVaHi6d25WSE1grM8wqqGBBFwZhmjPPFFe5hh65ByMbkC6n768/MaX8weMk55ExNPMNDZgbqeR/TgfAxhsTnW9rHcRyYbxJNXyEyxwuNNM3G7iOcv8ADYkOLg/+JymebsLjDTa4+Y4GdXp/UXQeyeY/sTjUtydXMXcAEk2A1JPCacLihUXMP9vCUWJX+0K7UiP+lotlq8sRWGvU+NJPi+83Z3KwPsIyUldcFgzXbVfFf+iRBS3DEVgxRvGjSUhqq/vFkU8Cw1mkbNrGrkfaeJzZbkouFRQTewCmixGnNjwnQ16opoWOgUf0BOIrdJgKzZEqVqqtd1pKCEP3WdiqA2+G9/CUtXqnRcVHLbz9CEpWL44bG0NUrLi0+5VVaVW37tWmAhPgyC/3hLHZG2UxKkpmVlbJUpuMtSm4F8jrwNrEHcQQQSDeR9k9I6eIbJlenVChjTqoUfLuzr8NRb6ZkJA4yJ0lp/s7LjU30rLXA/7mGJ7V+Zp36xTyVx8Rl5O5M6KJ4DPZkCIiAIiIAiIgCIiAIiIAiIgCIiAIiIAiIgCIlRt/aj0glOiA1es2SkDqq2GZ6rj7iKCTzOVd7CASNp7co4YA1qqpfugntN4Kg7TnwAMq8V0tw7qysmKVSDd2wWMVAOeY0rfOTtkbBp4e7XNSsw+0rPY1Kh8T8K8kWyjgJZzDSaswcFh8etVSaVRHtcXU5hcaa21E8OIqDvU834GB9mt9ZP6YdG0dxXUGnU7pqU+y4PC53ODus1xulDg9psrijXsKhByOoslYDflv3XG8pfxFxe3itVpPBqOMc/49fmUpra7FlRxysbA2b7pBVvQ6zXVfJUDfC9lbwb4W/wBJ81ntamrizAEeP5cvlIldCqkEl6ZFjxdRzB+K2/n5ymkuxruWmaM0g4DFZ0BJBI0JG4kcR4HQ/OSM0g42dhc8xu2qmGpsaVuse1OmDu6xzlUkclJzHwUzr9i4FKGHp06ZJVVHaO9idWdubMxLHxJnzyvWFXGU0vcUabVW5B3+zpjzy9afSdRs/bXVUnU6nenmeHlx9Z6Hp2rVFKlUeLX/ANfY306lsMj9OtsstF1pGzDKoPKpUZUU+OXPm+Uh4PCLRprTQWVdBzJ4seZJuSeJJkbamF6+i9PNYsNG4hwQyv8AJgD8pq2TtfrgwYBKqHLUS+qkcfwneDxFpzdTWlqU5/P27fya5T3ZLXamI/6am6/31LFYbqjxJqVkpsg5hqb1ARy8p0fSSoq4LEl+6MPWJ46dW19OM57YmFQ4tKj3YhSEBPZRrG7qu7MQWGY62JAtc3n47EDaFQUKRzYem6tiKg7jlCGXDI25jmCl7aADKdWIHp+n1fE08X6Y+xapu8S72TTZaFIP3xSphvxBQD73kueCey+bBERAEREAREQBERAEREAREQBERAETyeXgHpMqKnSSmrFWVwRoRYfrLeU3SHZPWJnUdtR/MOXnylXVOrGG6lyiE9yV4m6j0iot8eX8QI990h4aqtXaTsGDCnhKQWxBH21WqXI/+in6CctnldjcQ2HqriFJC5TTq5b3VL5lqabwrXv4OTwnH0/Vpye2cStHUvujuNq0zisWMMXZaKUVrVQjFWql3dEpll1CDq3LAEFuyL2uDlW6FYdRfDIMLVHdqURkIPDMo7NVeasCDr5zmKm1axqJXpVVLhCl2GZKtIkMFbKQdDqrDUXbeCZ1NHpbRFIvWcUiq3e98t7a5Tx13DedNJ1aOuo1cJ2fozfGrGXc27HxhxeGIqqFqBqlGqo3CpTYoxW+uU2DLfWzLOT21sq+alUvoQVYaMCNVqKeBB1HpOp6KUWFA1Ki5Xr1atcrxQVGuiG3xLTCA+IM2bf2X1qZlHbXd4jis0dR0zrQ3w80TFWG5XXJw2y8ezZqdW3W0yA1tAwOq1VHJhw4EMOEnZ5TbX+zK4hd9O4cfeok9sHxUjOPwnmZ5tHpAlIoqmm7M6qR1gXIGvZ2IBst7C9rC9zoDPMujKo04Ln2ZSs28E2inVVmA0WoM3k67/UEH+EzficSVXQXYmyjmTz8OJ8BK/aeIqUWRa2Hq06mcZAF6wVDqGWm9K4Y5SxymzaXtYGSUwGMd+sGAq5QtlDPh0Yk72yNUuDYAWNuPObfwlZvMSXhz9CNsWlariWvc9YlMk7zkpqSf5qj/SW2eUuzajUWenXpvQqPWquq1BbMGbTK4JRzYDusZaZ5p1EJKdmvT2Iyunk3Z5WDZ1OtdnXUVKmV1LK69q3ZdCGG7deS6lfKCx3AEn5azVggVpqDvtc+Z1PuTNcW4q6I7jGhsSnnXrHrVVDC6vWqshF9Qy3GYed59Mw+HVFCooVVFgqgAAcgBoBPnqG5A5kD3n0YT0vR5ylCW71LmnbaZlERO0WRERAEREAREQBERAEREAREQBERAMHOk+fbN6aVKTnrL1ELE2PeUE8Dx8jO8xh+zf8AA30M+NVquVc1r2tfy4n5DX5Tj9RrTpyhsduTnayrKDjtZ9h2dtSnXTNTcMOPMeBHCSjPkOA2g9Bw9NiD7EciOIn0Lo90oTEjKexUG9efivPym3Sa+Nb4ZYkbNPq41MSwyg6QYLqaxt3W7Q+e8fI/UStzTr+l+EzUc43ob/wnQ/l6Tis04OvoeFWduHkr147JlY+zmpkmlnpgkm1FlK+fVVRlB/DNmGw1NnBeq9V11UVLDKeYpAKL+Nj4GT80wq01cWZQR4iaPFk+TXvJtDGOnccr5EiWFLpPXX4w3mo/KcxXLUVLKxKj4Wu2ngR2vrK/F9MaS0yylHcW+z6xAzD9w6hj4Df4GbaX4j/ykycZT/KdNSoft1aqarClh6ShsQykpnYrm6sN8ChO07A3swAtckXvR98NicLUp08KMPh2L4dQVWmagKZWOQarcHQN2ja5AnPbPwWKfCLTXA1WSrWNfEEtSpF1uGWhSSsyuR2KalnCXAa176ePs2pXrVq9Im9Golelh3ujpi7J1q1QdO1Tpqqm5Fq7kGxvO9ToOnDOH/J16NO0fmdzjcSMJhi5OYUqe93C5sq2GZiLAny3mY7E27TxdPMmZSLB6bqUqUmIvlqIdVNj5HeCZRYnadPHYjDBDmpLSqYoqRY9YrrSpqwO4oxqkqdzKvKbdsYV1ZcThkDYimLZcwUV6ZPaoux0/eUnusPE3jtxZ8lhQbV0av8AmCjiBWw+OpWp/tFairun2D5XKqOsBPVuNBdstz3TKbF4R8JX6ioxdSC9GodS6A9pHPGohIufiDA780tMDV6un+yrRbF1rE1wgTqw1Ul36x6hCqCWNk1bLbs2lPtJa1PD9RWw9Sm1GslTBlmWoHTc2FFVCRmymoiBypYFABcTFfTeNTeCtqKSlG3c141s2Wn946/gWxb10X+KSc8qdl49Kxd1a5DZCLEFAvwsCNGvckeIHCWGeebnFxe1nFeMFtsDD9biEHAHOfJdfrb1ne3nJdG2XD0Xr1DYMcq8yBy82v8Ayys2p0iqVyRfKn3R/qPGd+hWhoqCUvM82LsKkaMFflnXY/pFSpaZszcl19TuEmYHE9bTR7WzKGtyvPmJafTsFTyU0Xkij0AEs6HVz1Lk2rJGyjVdRtki8Sj270op4bTvv90cPFjw+suabXAPMToRqRlJxTyjcpxbaT4M4iJsJiIiAIiIAiIgCIiAIiIBqrpdWHMEeotPjhXh8p9mM+S7Yw/V4iqvJ29Cbj2InD6vHEZHM6hHEWVeFNrofh3eKncfqPlJKOVIIJBBuCNCDzkfErazgarvHNTvHtceU3K1xcbjOE3+ZHKfqjutidIhi6TUKxAdlZQdwcEW/mnF4bEm5R++pIPjY2M1qxBuDY8xIm0GY1DUvqxuT485aqV/Hgoz5Xct+P4kVGXJcZpHxmLyDxJ/3mvDYrOt+PHzmlxnJJ1HdH5n1+kqJWeSDlbklsVq0yODAg7j7HSSP+HnRBHx9TEVWNUYYItINrlq1AWZ9SblUyAH97wEp8LUNN8p3Hd/XtOo6FbbTDYipSqsFXEFGpuTZetVchpE7gSqoVvvOYb7X6vTZbK22+HwW9LJb7F/t3pouGxVPD3QPUJALnKtwuci/DS2/iwEjY3Eg4nDYhRl/aEq4eovNqamtTJ/CEri/wD8kl9JOg1DHVEeoO0hDDS9mG5hqLHd4aDSV1WslWvTFE56OEFVmqDtdZiHUoVQjvlUarmt8TqN4NurLxE5b+M+n6W7nUoKfiZJVLYtJMS2IVStR0KNYkK1ypzMu7N2B2t/O8y2zjmpUWamAahKpTB3GrUYIgPhmYE+AMi7O2tVdwtXCPRDKWRiyvoLdmoF/unsb21Gh1uLT3pA+SktWxIo1qNdgBc5KbguQOJC5m/hldeZKR1H5XYusLRpbNwoBJa2rMbZqtRtXqN+8xufDyE1YPa1DaFIo9PNTqobBrMlRL2OUjfr+sz6S7L/AG3C5abAhhcEEWZWUi4Ycw1wfKUX/D/obWwSIlWozLSzhM7XIDW7AAJCqNTpxaW5zqKqorjHb757WONKUt9v78z5w2Mq4DE4jB/ZumHqZUzB1c02AZGLIjBjYgEld43mWtbHP1YzWDNrYZtBwHaAN/kPKTNqtTxGMxVXKjq1YKrFVa4pU0pFgSN2ZH/oyrQ9ZUJ4D+hOJrJU3VltXDyznV5x3Oy4L59otVVbnRVCqOAFvrzM155FpNMcVisi34ndOc25u7K29zyyVhX63E0qK/FUQN+G92H8oN52XSnpX1V6VE9v4m+54fi+k+e7DxjUqpqr3grBSeDNpm8SAW9YxVY8NWY2F+fFj5b5fhqPBpeHT5fLNzr7IbIcsk0gXcXuSzDxJJIn2GmtgB4T5d0XwfW4qmN4U5z5KL/W073aPSKnR0BztyH5nhLnTZRpU5VJuyubtC1GDlL1LaeiVmyMRVqjPUAVT3VAN7cyTLOdunNTjuR007q4iIkzIiIgCIlZtjab0FutLOOJvoPMb5CpNU4uUuCMpKKuyziccemFX7iejfrM6fTKpxpqfIkfrOeuq6e/L+xo/FUzrpCx+0xR1ZWy8wLgefESsw3TCme+rL/iHtr7SwTa1CoP71DcbiQPrLC1NOqv+Oav/exsVSMl8LNdHpHQf/uW/ECJx/TnCgVlqqQVqLa41GZdN/lb0mzbWFSnV+zYFTqLEG3hpKfFPm+z1vbMvI2328Rp6zg6rWznF0aiV13RztRVc4uEkV8j0uw2TgblfzX8x4eUzqYVWNyoJ3X4+s018ESLI5FrEXuwBG4i+o9ZRjt4bOcrEuaqb5wdNLsPMAkX9jGHq5hqLMDZhyP6cR5zHAn7NTzufUk/nI2smYtYjKrU6lhubT+vKTSwUDzAHmZkRNFTWoo5Bm/0j6t6SV93JJy3GWKo5l03jUSHjMcxUXReqKnrHYFwlt96QsXHz4yylYcWtN6iPYA5WUWJzBgbiwvfVW4bhNlB54vbsToyd+LnRbJ2HRXqVapXr4bE0s1LrXrpT6xCzNT6gsFVWQh1Ug6U23zsaVNUUKqhVAAAAAAA3AAaAT5Rs8Wp1EoVsiVaiVtKdO6ulij02tpaw18TffOy2N0wVrU8SVpVdwY6Uqp5ox0Un7h15XGs6sqqqYTz6HqdHq6U/g4Z095jUcgGwJIBIAsCTwGunrMKihgQRcEEEHcQRqPScR0y6F4irTRcFiayrcrUomvUysptbKXJtaxGXcQfCxQSbs3Y6Ur2wXvR3aDGkXwFYJTDOpw9ZM6U3BuVRkYGmNQRlLJY9kazR0i2ti6mWhVxlLDq6u9VsPScslFVN3Lu1xdsq2UA2DWOkr8LtOjszDLQTLWxC06auEPZzIgUNVfcgAAFu8QNBOeoCtiC7VnU56gdmQVKbsVuFp5g+lNQSAtvcknfLVeHfdLHucvU1qNJfFz8gu0bA00VXphQFrUswokbgFDgNuHDMPEydg6eVB46yHWoqrU6SAKNSFGgsDrb195YuwAJO4An5DWcOvJS8qtc8xVmpeVWuZAysrVDVqWHkPLnJ9ZuwT+6T7Su2ChZOtYWz9wck4E+Lb/K0jBWi5GIYi2WSqFHIAf0Zqw4zHOeIso5L+p3+k8qdtsvwjveJ3hPzPy5yUiXNv685B4XzZD9yw2ViDTBIbKX7HIkDUgH5e0nYSoquC6lgNbDj6yswaZj1h0UCyeC8XPItb0Amw7QS9g2Y8kBf/LoJG8k1bNvsWY3jZHYr0yH/sm34h+kkUemFI95XX5A/Qzhv2hz3aJHi7KvsLme01qkjMyAclVj/iJ/KXo9S1EeWv79CytTUXofSKG26L7qq+RNj7yYrg7jecJsvYj19QMqcWP5c52OztmJQWyDzJ3mdrR6itXV5xsvX/Rdo1JzV2ibEROkWBMSl5lEAoNp9Fke7U+w3L4T+nynLYvAvRazqR9D5HjPo9ppxeDWquV1BB/rTlOTqumU6uYYfsVaumjPKwz5cXqj4KbeTMp9CCPeP2wjvUnHkA4/wkn2nQbX6PNRuy3ZOfEef6yonnKtOVKW2cbHNnFwdpIjrtCmTbOAeTdk+jWMzxWHzrvsR2lbkw3Hy4HmCZm6BhYgEciLj3kf+zkHdun4CV9t3tNacb3RHBDfUZrW1IYfdcb1/OYSScE6liHDhrXDDKbjQHMote1h3eAkdqZXvCx9fcb5N27GipGzuiPXQg513jvD7y+HiN4+YmOzmBpLY30+hIkmRj9m37jH+Vjx8ifQ+cmnuVu5G91YkzRS1qOeWVfbN/qE3zRhNzHm7exyj/LIrhmFwzfK3bdYUlFS+Rril1g0ZEqGzgMNVuBluNdfOWU1YqiHUggHdofA3k6NTZNSJ0qjpzUkRamywAOr7JUAADdoPaQMdtylSRhXKg2sUNiW8MvG/pL6UnSTYFOupqGmGqKptv1Ft2m+3CbaEoymlUvYzTcXJbyL0SrYjF5f2Ws9O4qOaSO6WFJqZaml6mTVH0NgL+110owtZSrdbXp0XyJkxFVmZriq7VQiVB2AqKvaNjfTdrN6D9HheriOtVDmYUqYG+lfKxvpq3V0wLcF5nTq9pbOo7RwDUaLfbKoqoGvdXX4Sbd1u0p/Heemp0oTp7ovOf0+v0OxCvNxdNd+M+x8k6P7aTFKKSAIQWJAXKCoOj2GgPMX3zrEUAWG4Sk6K7OCU+tKBalRVBFrEBAFIPjmUky5q1LFQB3jb5WJJ9p5rVuLqtQ4/nucivZzaieMl3GgsASDYaE2GnLS8wx5tSf8NvXT85ImjGremw/dPsL/AJSundo13baubnQEEHcbj5bpprPlAVAMxFgOAA4nwGkzq1gq5vQDeSdwHjMcPSIuW7x3+A4KPAQsZY+ZnSpBRYf7niT4yT/ZzOpBcKrDWwuxHEXOgB8jNMn4XGX0bfwkNzTuiUHm5H/Y1Wpapdw3dzm4DAarl7uoFxpzliqgCw0HhoPSYV6AdSp9t4I1BB4EEXmqhiSCEqaNwO4OOY5Hmv5TDbmrljktMLsqrVPZpt5kWHqZ0OzeiirrVOY/dHd+fOc1Sx1Re7UcfxGTaPSWuvx5vxAGXdLU0tN3nFt/3sb6UqUXlM7hUAFhoJlaQ9lV3emGqKFJ1sL7uF77pNnrISUopo6qd1cRESZkREQBERAMWE5raGxaNUk0qio99VuLX5W3qZ0xErNrbDSuL91+DAfXmJU1VHxYW2p+3uaqsN0bWucdjNmvS766cwQQfnIGIrhBcgnyEnY/Z70WyuPI8D5GVWIwRJuDfwP5Tx9SO2bTTXyZx6nwvCNL7SY91QPOaKlZ27x+k9ZSN4tNBwwJvdh5Mw9rzMbGh1OxumiriE7pOYn4R2j6Dd84/Y1O+582Y+15sSmF0AA8hM/CjXgj4aoVIVgQCewSQT+FrceUywHc/iqf/o031KYYWIuDI2GvTORje5JVudze34tfnJ3Uk7ckuUy5o4NWUHXUc54+z+TesywFS6kcj9ZKlZtmxRTVymNF1LZhpcWPC1h+d4lwRIWJwVtV9P0kt1yEoehKw3cXSwygaaaWtbSTE6T08Dh8hoVHeo/VqUVSBm3B3JGUamQMGboPnNxF9836fVS089yLNOo4tSKmo+YkniSfWRn/ALxfwufdR+snYrDZTcbj7eE1YbANVqrlGgDAngL5SPoZCLu2/qVUnuZlQoM7ZVFz/Wp5SVj0XDoQSMxBLN91eQ5X9Ze4XCLSWy/M8T5ymxHR5q7lqlTKt7gLe9+BJ8NLD5ycY+pNU7FDg6JspfeBZRyG7MfE+3rLGhQzcQJcUtgIo1LP4kgH0AAits6igu11/iPtzmJpt3MODbuytOzj94ehmmphWXW3zEmLjlJsAQOBJ1PnykiaG2jOyL4MKFTMoP8AV4q0QwswBHIzNEF+V9+n6S82bhMLp1lbMeRBRf6+c2UaLqysml9XY304OXco8Ds8k5aYdr8Llreu4ec6vY3RjIQ9WxPBRuHnzMu8JSRVHVhQv7tre0kWno9N0yFN75vc/Y6NLTRjl5PAJlE8nXLZ7FoiAIiIAiJqxFYotwpa3AWv8r75huyuDZFpWUOkdFzbPlPJgV+uksUqBhcEEeEhCrCflaZFST4ZrxWEWouV1BB/r5Tk9qdF3p3NPtry+IfrOxZrCUP/ADhT+4/t+so62np5peM7PszTWjTfnOPdOBHrI9XBpYnd8521XaWEr98WPMqQf5hOM2/UTrStLNkHEm9zzHhPPVtKqa3RmpL3+xzK1JQV00yPg6wBK8DuvJjUwd4HpKSpmv2SAOZuT8h/5lrgq2ZbE3I3nTXx0lWUbZK8H2YfAqd2khYrZ/ZNxmHhe/oNfSWsSKk0ScUUGzcflcKxNjoGKsoPgbgdr6y/mrEYVagIYXvPaFLKoGYtbS5324X5+clOSllGUrGyIiazJilMC9uJvMoiAZU8P1hy85YphRSUAbhr58yZls/D5VuRqfpJNRLyxTVskku5GBufD6zOeMIU+s2sybaVMNpex9ppx/R7rDcljysdPQzOTcFi/hb5H8pOKjLDMpRlhnOVejBG5j81/SY0tm1U0IzDgRv8rGdpPLST0yfcl4CXBy1DZNV+7Sb5iw9TLbCdEHOtRwo5DU+u6WyE30v8pMpNU4gfOXdNo6LfxJv9izSow73Pdn7NSgLILcze5PnJcxXxmU9BGKirRWC+kkrIRESRkREQAYiIAmJiJgHGdK0AriwAuuvjrxkXYtZlrKAxAvuBIERPJVca2VvU5Uf+5/U707p82r99vxN9TES/1nyw/U263hGE8tETzxzmQMYgG4Ca8Ee2PnESXY1fmLOIiQN4iIgAxPYgHkn7MpgnUA/KIko8mUWMREso2M0Nvmupw84iSRDubDPBPYmO47l2m4T2InRRbLPDr2ZunkT0FPyI6MeD2exE2GRERAE8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6" name="AutoShape 32" descr="data:image/jpeg;base64,/9j/4AAQSkZJRgABAQAAAQABAAD/2wCEAAkGBhASEBUUEhQVFBUUFxgXFRUXFhQXFRgUGBgYFxUXGBUXHyYfGBkjGRUXHzEgIycpLC8sFyAxNTAqNScrLCkBCQoKDgwOGg8PGiwkHyQsNSwsLCw1KTI0LCwsLCwqLC8sMCwsLCosLDQsLCosLCksLyosLCk0KSwvLC8qLCwsLP/AABEIAL4BCQMBIgACEQEDEQH/xAAcAAACAgMBAQAAAAAAAAAAAAAABQQGAgMHAQj/xABHEAACAQIEAwQFCAYIBgMAAAABAgMAEQQSITEFE0EGIlFhIzJxgZEHM0JSYnKhsRRzgqKywUNTY4OSk7PCFSQ0hNHTFhej/8QAGwEAAgMBAQEAAAAAAAAAAAAAAAUDBAYBAgf/xAA4EQABAwIEAwUHAwIHAAAAAAABAAIDBBEFEiExQVFxE2GBkfAiMjOhscHRFBXhBiMkNEJistLx/9oADAMBAAIRAxEAPwDuNFFFCEUUUUIRRRXjMALnQDc0IXtQuJcYgw6gzSKl/VBPeY+CqO8x8gDVa4x2zZ7phNF64ggEH9Sh0b77d3wDjauJCAxYks7etI7FnbyLtrby2HQCrcVI5+p0CoT1zItBqVacT2+H9BBI/wBqQiFT7iGk+KCl8vbPHn1VwyeR5snTxvH18qVUVebRxDfVLXYhMdrD13pkvbDiA3GGbwGSZNfbnb8qmw9v5B89hSR4wyLIfesgjPwvSCiumjiOwXG4hMNzf13LoHCO0GGxQJhkDFfWQgrIn342sy+8a9KY1ymXDKxVtVdfUkUlZF8crrqPMbHqDVh4J20eMiPGEFSbLibKoBOyzKNFJOgcWUk2IU2vQmpXR6jUJnT1rJfZOhV1oooqor6KKKKEIooqBxPjuHw9ubIFLequrO33Y1BZvcKEE2U+iqniO3v9Vh5G85GSJfgMzj3qKht22xZOkUCjwzyvr7cq/lU4p5Ts1VnVcLd3D10V4oqkR9t8WPWhgceUkiH8UYUwwnb7DnSdXw5+s4DRe+VCQo83y1x0EjdSF6ZUxPNmuCs9FYo4YAgggi4I1BB2IPUVlUKnRRRRQhFFFFCEUUUUIRRRRQhFFFFCEUUUUIWLuACSQABck6AAbkmuecc422MJFyMN9FLW5tvpydSp6IdLWLAkgK67dY8FVwwPznelH9iD6p8nawt1VZBVZpjSQB3tu8Epr6kt/tt8UUUUUzSVFFFFCEUUUUIRXjKCLEXB0IOoI6gjqK9ooQm/ZftH+jlcPMSYmIWGQ/0ZOiwud8t7BGPjlP0S16rlkkSsCrAMGBBBFwQdCCOoqVwnthihBykysEOWPEyEsTGALDJoZGU3XmFgCAD3zeldRSnNdnHgndLWjLaU7cfXFdJormb4/EsbtiZyfJlQf4Y1UVhLxTHCNkjxLHMLekCkgG18kqAOjWuMxzWvcC9RmjkA4KUYhCTbVWHtB2sYs0WGNspKyTaGxGhSMG4ZgdCxuFOlmIIWsxwgEndm1ZiSzsfFnOrH2mtGDxCnuZeWygej6BdgVI0Zelx7wDpUqmMMLYxpvzSmpqHyu125IoooqdVUUUUUIWXDcZNhGzYc9293w5+afxyf1T/aXQn1gdx0Hg/GYsTHniJ0OVlOjo4sSjr0YXHkQQQSCCeeV7hMbJh5RPELmwWSMW9LGNcv31uShPUkHRiRRqKUOGZm6Z0laWHJIdOfJdQopV/8qwWRHOIiUSKHTM6qSp2OU6j3jyoTtXgCbDFQf5qD8zSqyeXCa0V4rgi4NwdiNjXtcXUUUUUIRRRRQhFFFFCEUUUu7RY0xYWV1NmCEJ+sbuJ+8y0AXXCbalUTG4znTSy9HaydfRJ3U9xsX/vDWqvEQAADYCw9g0Fe1omNyNDRwWTkeXuLjxRRRSPG8cYkiMqg7tmKlmdS1maNBplAv3je9trEEw1FTHTtzSGympqWWpdljF08oqtrxiZCTzElAL3VwqNkUZgVKgWJ2sVN/Kn+FxKyIGW9j0IsQQbFSOhBBBHiKjpa2GqH9s+B3UlXQzUtu0Gh4jZbaKKKuKkiiiihCK8VQBYaAbDpavaKEIooooQiiiihCKKKKEIooooQiteIhzLbMy+JU2NuovuL+IsfAitlFCFpweDjiBEahASWNupO5PnW4m+9FFA0XSb6lYYeMxG8DNC294zlBP2o/Uf9pTVk4T24IITFhVubLOlxGSdAJFJJiPncr5rcCq9XhF96ry0zJO4q1DVyRHe45LqQoql9jeM8thhZD3Df9HYkm1gSYCT4AFl+yCv0Re6UmewsdlK0McjZGhzUUUUV4UiKKKKEIquduZPQxrf1pRceOVXkH7yKasdVPt7Kv/LjML81jlv3iOTLqB1HnUsPxG9VBUfCd0K5/wBp+1cWCQZhnka+SMG17dSfor5/DrarcG7Z8UxkxTDwxNlBdksR3B0Ls2hJIA8z7ar/AMoGKL8QlB2TKi+wKD/EzH310D5JOBtDAMQSpGJ00DMyhGKoDbRdc5YnwQaa17rK17L5Ta2gUVDQRuaMwvcXKkvxjm4WY5XhkQFJI3FnjYgfHutcHrWiOWzuAZRZlXIDhkIXIojBD2IucwFvA0ynwpMkgkTKso5Ui5sxEgQvfmZiXDo7kEhSoRQVpFN2dlXDPii6sVPfFrZTE7IzEtm1JVGLWJsGAFnNluItNXHHKSNiPG4+yv4blpJJIgOII6WP0KaNBIwyt+kBTobnDEa6eZ+FZcAY964YZhHIcxBJdgQx0JsDkXTT2Uowkqoi5wiMAt8qLziuXVxlYgkEC5AsASdLU57OYcrDmKKhkN8qiwCDux6dLqA251Y61XwKF/6kuGwHn60Kmx6Zn6bKdyfX4TWiitc+JRBd2VB4swUfE1tlht1sorXBiEcXRlYeKkMPiK2UIRReqgsuKxEziN2GUt/SNGirnZUHc1JIU9DsdRpW88J4gNpL/wDcS/zWqIrC7VsbiOenDxTp2FNZYSTsa6wNjm0uL62aQrRRVbwXC5WlCYqSQFrckiVmUuuZnUgZfogGx3y6GkPEO0E2FKxmWRyxbIEIkYgOyKe+L2Yg2FyTUZxABxa5jtOn5XW4OXi7ZmddbH5X8wF0KiuZHtxPvfE7E+pFsLEn1dgCNfMU34PxKbErG7SNyXlETXeNCCe6RZADexuNxsaP3FliQx2nT8r0cEe3eVnm7/qrtRSLG4KeOXJhXcqo74d1bK51AvICdUKmw23O+uiROJdCfd+jf7hXtlcHtDhG6x7v5URwqxsZoweRJB+islFUviB4gChkM2S9myGLa+3oWGp2F+thpUzGtJG6JhZJWJV8wYpcOt2KlJ/UfKCQN2sbXrw/EWMcGuY4eC9swd7/AHZGHvvp5qbxPtlg8PJy5JO+CAwCs2W/VrD8rnyplw/icM6Z4XV18Qdj4Ebg+RqhS9iXxyvOsvpSz3DBirfUAOyKO6OtgSTYAClfyaTyLjsikZWRw4voQouCLbkNa3kTXmDEBK/KNl2qwrsGHMfaG/LTddaooopokaKKKKELXNFmFrlToVYbq6kMjjzVgCPZXQuznGP0nDq5ADglJVGyyLowH2Towv8ARZT1qg0y7L8Q5OLAJ7mI7h8BKoJjbyzKGQnraMVSrIszcw3H0TLD5sj8h2P1V/ooopQnyK0Y7HRwxtJKwRFFyx28B7SSQABqSQBW+uccZ4ucVLmveFD6EdGtoZj4km+U9FsRbMalhiMrrBQTziFmYqVxTtVPPpHmgj8vnmHm39EPJe99pTcUnjw6qSQBc7tux9rHVvea2UU6jhZGPZCzstRJKbuPguV/KPwnJjVla4imy3YC9ioCvYdTlAYDreui/J9icFHA8OHxAkVZWKZiL5X9UXKqCTkZsoFxfXa5o3avttlxhTkxTRwEqVlXMGfu5m8rFbD33ve1POz/AAxolLxCKNcQFeSBo+fEDa6AZyGsMzdetulznqyN00rmsGm99N+PetThxc2Nube3y4Kw8axh5tzOsqr3xFGoGQLnF3YM2Z2Zo4xe3Ww9ajiWHccjCKQZHzSy/VL5gQzDrGrZ2y9eUinesezGAdmCNywmHMZVURhnazZS12IFiqtoNWA101aLiY1M2LIzE+hjsblljYqEX703M92UnQaVpH9kWxM1trt/qOg07lO2IyZpJRlvpv8A6Rqde9LJeEwLLykRRHAkalQqgNLbNnkCgB3CcsgkaFyRrUytWGiKr3jd2JZz4u2rEeXQeAAHSttaalh7GINO/HqsnWT9vM5424dFWe33aE4XD2T5ya6Kfqrbvt7bEAebX6Vynh+AkxEyRRjM7mygnqdTcnbQXJ8q6F8pfB5p2g5StIVWW6LqQoyEtbw2Hw8aldgeyKxwRYkFzLNY3GQcuI3uBnBvewuRY2NhYXuqxGfI834bJ5hcAdGCOO/muf4B8XgmjxCo6KSQCQQj5SQ6HodiLeVxteu24eYOqsNmAYexgCPwNQOMss8bwspyFlidcgy/PooIceq5U5gvgwbSmGHhCqqjZQFHsAAH4CrGFyOkY4na6qYwxrHtA3sq/wBk/Wn+8P45qsVV/smQecR1YfDvEfmasFXKP4I8fqVWxX/NO6D/AIhVbtVd8meO2WR1UmxzLkDA6+OX8Kjdl+ALLiY5syjlRypk1zd55MkiAaBRzGW/ihp92iwDSw90EshzqBu1gVZR5lWNvMCq5guNvHGMgBKFjG4a1g5u6OpUhkvruDoNioNKK9hErrm2Zuh7+S0WFkzULWxtzFjySBuARoe8XvorZhZYMQzorIxQLG5AOd4xnRkcFFAXPm0Ulbg7WIql4Xhhw2CSBirM80kjEaqQnoxlPUHum/XWrBxXj2QhVCsJVzSGNGjcmwBvIxIs1yARcgaA/SpIwkxEoGzMMoCjuxxjwA2VQd+psOoAXw3Y1zR7ztAPqSmccOeRs8gtHGcxdwNtgOetvpurJ2YwqpAMq2L+kY2tfNqvwTKNP502rCJQFAGwAA9nT8KzrXRsDGBo4L57PKZZHSO3Jv5rVisOJEZGvZ1Km2hsRY2Pvqr4jB8kMksdka5EqKSiyEayErqgJs2vqkGxK2IttQ+MtbDTfqpP4GqpW0bKlvtXBGxC908rmOyjilfBcOIFYwskpb6TXIO2h5bZQNBrlv7bCt3A+CwoROqqHKcuwUIEVSboFudQwIJJN8o6Cl3Z2Yd5MrXzMc+UhCCF0DbE3B9lqecLbWVfB7j9pFY/vFvjWewZ/wDiSx+ulx4Jvij5mOfC597OI662U+iiites+iiiihCK1YpiELLqyWkX78ZEifvKK20XrhFxYrrXFpBC6bh51dFdTdWAZT4gi4PwNbKSdi5CcDED/RhovdE7RqfeqA++ndZ0ixstcDcXCrfbjiGWFYVNmnbKbHXlKM0p94sl/wC0FVKmna2bNjSOkUSL+07Mz/urFSunFGzLHfmkGISZpcvJFLuKdoMNh/npAhIuAQxJG2gA12pjWjG4CKZMkqK6+DAEX8R4HzFWnXt7O6oty39rbuXEOJTHFYuRo1N55TkXr3m7o9uorrHDpCcNEVAJ5aWBNh6o0zAH8q2Dg2EwitJDCiv6qEC7F20VQWva5t7r30rzheHaOCNHtmRFU22uBbT4UrdEYzqdStZh83a3yiwGiX4mbE5pSGkgiMJLglBeVCcvfQlimUm4Ui9NuE8HMbM7kagcuMZskOh5gQE2UsTrYDatXEAClj1eIfGVB/OnVTU0LMxdbVU8Xmc20YOh3RRRUXiErBQFNmdgoOhte5ZrHQkKrEA9QKuSSNiYXu2AufBIYo3SvDG7k2HitfE4W0kVgMgYMC2RSpKMTnscjK0asDY7EdbiWnFmfDCaKIu2maG4VwRpIgzWGdTfQ2vbzFJG4fHIrd28qMLNIeYQ6kOhu30T3TYACxIsK3YuVXmjkVZYs3cnsZIrsxVIwWUjmFW0zAkZTvsKxstZDXzDKMpvbU78tvstvBSS0EBznMAL2A257/dS+QoYIobMWWWfM7SFSFHLjzMTrfKQPBL9Recu49tR8O0QuiFLjdQQWBOpJF73Pida3itXR0wp48l7niVka2qNTLnIsNgO5VzsaO7L95P4TVjqudidYnPiU/01P+6rHRR/AapsW/zkg7/sEVQ8dbnSkWF5ZNvEMQT7bi/tvV8rnnPLsz9GZmXzDEtqOm9LsaP9po7/ALLQ/wBHM/xUjv8AbbzI/C9AFWrsvAggDKO8zNmbqcrsAL+AGw2/GqowuCL2v18KtfZIn9EQH1gzhvvZ2J/MVSwYDtj0+4Tn+sXEUrANs32KcUUUVqF8yRSTjolkWQKSIVGSUrlzgsoYk3B9GEZbkWIudxcq7pXPiOQ0sn0vXC30miCqDGL7OhDEeT3NwWsvxF72QXZz+SaYVGySoAfy06pNHEsYvG2Sx1NyyluuZSe8f3vA084MklmeRMjNl7t76BRr5as2h1FveYPBIYgVkEKosxLRMVOjEZ8is2/cBYZbWAsbd27+quHUbAe3vc7dOd1Lik+Z+TLbv5ooopL2p4riMPErwRc057MtmPdINtF13trrTlzg0XKUMaXuyhMOJ8Tiw8ZklYKo69STsABqSfCkPD/lGwMr5CXjvoGkUBT71Jy++wqvcZ4VxPHCFZQqsWJEeyojkIpIALXXK7MWJsGW2txWvifyXvHGWE6lgQoVly52IFgmpNixKi43t0uQqmxDJJlHkU7gwwPizuPiNl02itGAgZIo0Y5mRFUnxKqAT8RW+mwSM7q39hnBwzAfRmk+JOc/xVYqq3YBzyZx4YhgPfHE35satNZ+X33dStVB8JvQfRc24u98ZivKUD4QQj871HqXxyPLjMR9p1b4wxD81NRKdQfDb0WcqvjO6ooooqZV1Gk4aZ8RFGH5ZCyyBrZhdQiWKXFweb4g6aEXNbJuAY1f6JJP1couf2ZQtvifbRI7oySxjM8RJC7Z0Iyul+hI1H2lW+l6tsUsWIhupzRyqdR1Uix8wdx4gjyr57/UmI12HVYewjs3AWuL6jfkb8d1rMIe10GUbg6qg4nCT8yFXiMYMma5kjJtF3jpGzfSyDUjem1Q8PMGZFBzHDxtHI1wc2IeUmZiR1YxK/slHjUytZg0kstK2Wa2Yk7aaXIHPgLpPismee3IW+6KUcQmJxMIHqoTm++8UmUe5VP+YKZYrECNGdr2UXsNz4AeZNgPMilb4CQxWDBZSwkLWzASX1HsA7g8gNDtVXHqsRQdlfV+nQcSruAUhln7a2jNep4L2fECPELe/pEIIUMxupuhKqCbEM4vbcAV7iMDPOQEQoLaPIMoDZkYNyz3mtk2IW99xU3B8RhiSwilVj6y8t3YtbUmX1X+8W+G1QZeJyYmR4VW2UgGLMLkWU552X1YxmAyLfMQRdhcDJxRMYQ4G5Hr1rZbGSRzgWkWBU3GwxKsUaZS6uhX1S+UMGlc21FwGudAS3iQKlE2F/CluBi/RlETRFbC3MjjZkktsfRglT9lhpsCw1qUuLSRGKm9gQw1DKbbMpsVPkQK3OHNjjis1+YnVYPFHSSS3cwtA09FJexHzL/eX/Sjqx0k7JwqsLBVCjMugAAuYYSdB5mndW6VuWFo7lXxCTtKl77WuUE28vPpXKQ9lzXYX7zZSdSdSbfjXTMbHI2iWsVkDeOYrZPde9cxJulupT/bUxYx9w8A9VHBLJCc0biDzBIPyW3Uj1m1+03/AJrofZ9LYSAf2SfioP8AOucvJdCR1W4Ow1G9/wAa6fgfmo9CvcTuncd0aHzG1AjjYfYAHRdmnmlb/dcTrxJNvNb6KKK9KoilnaSK+Gc2U5crAMuZSVYaEDU329+xBILOl3aDDh8Oyn60fmD6RNCOo8qjmF43DuKmpzaVp7x9VG4VxaTESKZQMqx+gCLaGMKQrqnRj31uwuNCATbR1UDg0folc6u47zaXNrhRYaAAbAWA8Kn1FSRdlEGqWskEkxcPVkUjxvFJeYVQ27zKqqqsTlAuzsxsq3NtBppqSQKeVW8Ljo7uzlVdnbMxsFOUlVAbYWUDunvdSNbnzVPLGixTPAqWKonIlAIA487j+UYmWdSshdWkjFzYWREYFWYRm5fTMbkg9zQfRphipgl2mdVVnVyQZHzZLFQoI9HGGUObFhe5JAJpbiMevNGRk0UhmLDIQcpAzi4VgdRm03HXTfgeBtlsCYkMZjYhleV0NrXexAAyi1r6aDKKXti7R2fLmdwJP1TnEuwgHZxyZGgWLQN78vncp8rAgEG4OoI1BHQg17WEEKoqqosqgKB4ACwHwFeYibIjNa+UEgeJAuB79qd8NVibXNgrr2HjAwmb68kre4SMgP8AhQGrBUPg2B5OHii35caqT4lVAJ95uffUys645iStaxuVobyVE7YYcpjQ3SaIW+/ExDfFZY/8JpTVy7Z8NMmGzoLvA3MUAXLKARIo8zGWsPrBapisCLjUHY9COhptRvzR5eSRYhHllzc17RRRVxLljLIqqWYgAAkkmwAGpJJ2FR+FYNjLlkzCHEGSUYc90DKIhzJF0OVyWJjbS7KSLlrec5DOvN0gjN3Y+rzdMhfpy0JUsb2V5Ib2prwvFoYWxbsLSjPm3ywLflKLfZJYj6zt5Cs3i84kIiy3AN/HhbotPhFJlHbOOp4d3eoeMhVMUyoAFMUbMoAADBnRTYeKrb+7FZVowwc5pJBZ5DmYfV0AVP2VAHmcx61vp1Rxuigax29kkrZWyzueza6gcQN5Ik6XaQ/sABR/jkVv2K3VF45GcqOpKsrquYbhZCFIsbggvy9wduh1pT/xzECfk2iJy5g5zrfS+qgnwbY/RrK45QVE9TnZqLDw9FavAq2CGmyO0Nzfv9Cyc4zEMi3VC/svp4aKGY+5T52qNwiBZYi0i5XEstypIdGznZ1sQcuUaHawPhUPGYiWwDuTmNhHCuQsQCxBdmLAWU6grWeHjaE54lXUAPELBWt1VrCzi9rkWIABtuPeD0hpXF0wGotz/hGMT/qmBsJNwb8lL4piMTDE2V2lVhlu2USREkASZ0y5lAzXvrtra9ROFYeQRTSOzm8RVc+bMypH3WYtvtocqk3ckaizvB41JVzIetiCLMrDdWHQj/wdiDXnEmtDKT/Vv/Ca0bKOJj+1Zppw2WafXTPj7GTXXc7qD2cHo3++B8Ioh/Km1K+zw9G/6w/wR00qzB8NvRVan4zuqKQcQ7OQGdZGjlMbX5iw5S2e9w2SRglj3g2h6d03JD+ivUjA9uUqOOQxuuFzniPZ+RAy2uoUsx1tGCGcK7KtjoALiwJI0FdCgjyoq3JyqBc7mwtc+elQeJYTd0Usz5Q6BrK+TMyZx1sbeG+t6ZGvEbXAnMdOHRSTPa4Ajx6ooooqZV0VB4w1ova8Q+MqCp1L+OH0a+csX+op/lUcvuO6KaD4reo+q28I/wCni+4v5CpdQ+Df9PF+rT+EVMAr0z3QvEnvnqikuMg5XNLMViZQQwBIjZXaT0ijVo8zHboSraWNZJ2mjYXWKdh0KxXB8wb61FxfEXxOQYcG6tmMbhQJStiItzckHNa4Gw9YqKp1csIiLnnQcfkmeHdvDOMo30N+SZwvIHjkORRJ6MomYgDK7qS5tmIZSPVGjnetuETI8iDRQVZQNgHBuAOgzq5/apTiONGVUm5UoWBwWUC7FiSrW2zKsZe97evsCDaZgMczzyZ4nhzImUSjI7ZTJchDqRruLiqtM7JK0E77d6fYvLFNSvDTctcPtf6ppW3AYQy4iGMdXDt5RxESNfyJCp/eCtVWLsNgSWlnO3zUfsU3lb3vZf7nzphUvyRnv0WXoou0lHIaq30UUUjWkRXN+L8N/RsQ0Q0RryQ/cJ76D7jEDyV0FdIrnHbHtRBi05eFs7xPpiAwCIw0cLa5kupZToF1BBJAr3HUtpzncdOKq1cTZIyD4KLVc7RcVnR8qaRjLmK/OMTdsoJ0TMqSAHe8bai2uRwE5ylsQ5YZL2UBSUIIOUWH17+OYXvlArRxjAsUzGR2sLEtkAAvmDEIg0VgL72RpLC515NjMMrckZIJ2VGghjjqGmazm8d/NXePtBw7GmLAYOyqcxLct0yRqLyLEWAPOcOwvuBzGPQMt4xgEGJ5cb5kjOeXL3Y2l0MYZAShkXSRmUICShIJvbnQiOzKRr1Wx7xdla+x+muYXHoxr3hTnst+kcizSNGcxNlSO5B2fM4a4JDDb6JHSoI6qON2eYaDX8J7idMYYA6J1w67T3W6cxt3K30UpMcn9fL8IP8A11Am4PI2rYmYnNmGoCiz51AQaaHxvofJctv9+puAPksqKU8SPmn+NwokjZDpmBF/A9G9oNj7qpXE5yssExFj6sg8GVisg+Dyf4asSxTlQGne4ABKLGtz494Mb++qp2gja7AOXDykANYsXEfLcqALeu2W/UnbS56MRgqpA2O/W3BXKVjmBwv3+IT7ijhAjn6Eik7nRrxtoPASE+6pQlBNgdbA+47a7a2PwrRjiQEyjMebGQCbXyOJDdrG2iHoa8wOAEdyN2N2AuEB0FkS9lUAADrYV54Jrc3UjDtkxCEf0l42HjZWkQnzGRh7HNMeLj/l5v1Un8DUo5XMmGpAiBJKsynmMLKLqQdELE/fWofG44Y1JllnOc+oJNSLqGIU200BJ/8AJv5biscJMJBJ7krqYQ+a4Kd8APck/XOPgFH8qZ1QOGz4dpFQJOjOZFB5uXusb3vcNcBV7viPpHWrQIXG00vvKH8GQiutxqGIBkjXDy/KrzwZnlwO6b0UhfCTlyTiJACF0UKpupOt9tQbEAC9gelZYaHEJcCYstlALjO/dFibkhbkn6p2HW9SDHaW/HyUP6Y23HzTyilHKkO88vuEK/lHXoSUbTP+0sTD+AH8a5+/Ut7e15fyj9M7mPn+E2oqvvhcVnDLiW9YEoUXl2stwAO8B3dBm+kdbm9SvT9Zj+zHGB+8GP416/faS17nyQaZ3MfP8Ldx7FvHh3dGCsCozEAhQXVSSDpoCd6qM2PxcoAOIVgCGGVI11BuDcBqtGSUnWd7eSw3+OTbytSHA8NiaFM8aMcoNyi3113tUZxCOqJ7InQa8ExooQ0HMATz9BaU4jOiAEuVRbaTFe6o00WMdBQcXI1jlv8AfxE7fha1Sn4LBY9wbHYsPyNL8DwxWwsrWQ2XQujOwtCjd1i3d1J6G168ST5Bd7tPFXXBjBfKFjHMYxa8aeeeW9un01v4VHwxGYBJWZi11EYZztqAoLAjKp3BOm+lWSLCxr6iIuv0VUfkKgShjjI8rZSMne7pIsuIJ0YEbae+h5aGnPtx6cV7d7ILhurNgMIThws12Z1JkDE3zP3nF7k7k9ffXsXBo1YNdmKm65muFNrXAAHTxqBJh8Qc3/MsL3sBHGLaaajXfXQg9NN6yL4tbZZI327roy6WUHvqSb6MdQdxXpuJ4eS0Ee7sSNunJIyyXWzt9906ETu6RR/OSnKv2erOR4It287AbsK6XgMEkMSRxiyooVR5AW1PU+J61zDgHaKTDl5GwweV+6DzxlWMN3VXuaA6Mx1JNtLKoDyH5S2Vxz8OVjsbvE/NIOYBRkKqSLEkkXtbr08VGIQzPsHC3BMaNjIW2J1KvVFa4J0dVdGDKwDKykFWUi4II0IIN71sriYKs9ueLvFCscbFHmJGZdGWNbZyp6McyqDuM9xqK54yFABGi29uUDz0Bv1rovbTsmcYsbRsqTQsTGzAlSCLMjAa2Omo1Fq59E5I1BB2ZToVYaMpB2INwR5UkxIPDgT7v3VGpvcHgvA+VbyFRb1j6q/vHT3mk69roiLqkhB2Poxf9+4qdxbhSzqATlKm6m1xe1tV6/gfxpO3Zibo8Z9udfwsfzqnC2Ei7zqqnRYzcSwzA2iMZO5EaFWBIJzCN1b1lUggggqCDuCw7Pyq4OVieWoQJltlVnkluWygsS7udb2v50ok4DiR9AN5q6/78prD/gWIJ+aIPiWiFveGJ+FXXZDGWB+nUf8Aqk7WTLkJ0VyrTNE5vlfLcW0VSR4kE9faCPKtPCcPKkdpXzte41JsNO7mNi2t9T41MpSfZOmqj2S/E4hoo8pkzSEGzkKMqj1pCq6WUa+ZsOtKeC4bmPziCFXuQqeii4ufE6nX6xbwFaOJzvO7iMdxjGCw9blLc8wA7x5mJ0+prcMKbRY+LIFgyyECyIhB2GgY7IPNrfHStPRxCnhzO0J1PCyvRssLnr66LDF41ROin1UF2NxZWcFYy3gLZhfoXTxrdiGlLhEZQW1vlJZUHrMbta9yALi1zsbGkuP4f3TcjmFS+cmyyISQWIOhTQqVPqEFDYqRT3gMSLCoWMxsoAdWXK4awOtwCQQQwPUMLVJXyOp4g5ut9jyQ+awNgpsECotl9uupJO5J6k+NReJ8HjnyZyRkNwVy3Om1yCQNjp1AqdRWVD3B2YHVUbm90twfZ6CNw4DFl9UszNbcaA6XsbX30HXWmVFFcc9zzdxugm6KKKK8riKKKKEIoorTPjY0IDsFvqL6X1A39pFdAJ2XVvBqoYji8mHPKZFugUXLmx310HUDQaHe9WaHiETmySIx10DA7b7eyt7KDvrbUeR8R51bp6h1MTpupGPMd0jw+NaSIOsUhDA2ty22uOjX3FtqOBcNvEwljdS1hqWW6mNFIsG8VYaintFSTV8krcpFl6fO5wsoI4NEPUzJv6rbkgC5DXuRlFR//j/pDJzZM3S2QWIBA2GvdYi3W59zaiq4qZQMuY2XjtHbXWMSkKATmIAubAXPU2GgrKiosfE4WJAkXTzsPHQnQjzFQgE7LxYlb5J1UgEgE3tc+G/urOvGQEWIBHgRcfA17XEJ32F4k8WKEFwsEqsUUk2E4OYrGtrLdczEXsbEgAg5uj1yDDuVlhYbrNCR75VUj3qzL7669atFQSl8WvDRMad2Zmq9qvdoex0eIJkjblTaXcC6vbQCRNM2gAzAhhYa20qw0Vdc0PFnC4U5AIsVyrFdn8bFfPh3YD6URWVT7ALSfFKiNDKN4MSP+1xP/rrsFFL3YbEdrhVzTMXHpo5EGZ4pkW4Bd4ZUQE6C7OotckC+1zavKf8AyjY5pZ48LqqIExDEA3c5mVVDW7oUrc2NzcDQXugpVVxMifkYT33VSZjWOsFrnxCoLm/uVmPj9EG3vrUbyowyul9BmUe45bkEeKnfYjWpNa58OrizAHw0BINrXF9jVdpAUYNkj4vhVYN3QgYkBSAeTK12MWv0dCY20zJp6yOAz4RBLHBCssTR5ow0ZPqyILAuvUEkgkMAe+D1oXhEYULrp1ITUXDBWTLkdQwBCspFwDa4vQ3CxpZihUEKUTDx6HKSDy41uO6N/DS1N6mujqYQx/vDipi5hBWzEYBGIJCmxLAModMxABbI2geyjvrlfQWYVHHEwrEyPNK76limIYhVFhbmZny+9tW89JzOEUZmAFvWYgX876CtH/FYL250X+Ym/wAaWiV5ZkNyPXcvAc4jLwW+GdWF16GxuCCD4WYA9RWdeI4IuCCDsQbj3GvagKjRRRRXFxRcRxSGNsruFa17HTTxvt0PwPgakRyqwupDC9rggi43Fx1oeNTuAb73AP51jFh0W+VQuY3NgBc+J8TXo5bd67pZbKKKK8riKxkiVhZgGG9iARf2H2msqK6hY8sXBsLi9vK9r/Gw+FZVhLMqi7EKNBckAXOg1NBmUMFJGZgSBcXIFrkDra4+NGpXVnRRRXFxFRTLPbSNL+HNb4X5dqlUV0G3BdXinTXTyrwxKdwDY3Gg36n26VlRQuIoqNiseq3Ud6ToguSTlLa5QSBYXJsbAgnSrZw35PDMqPipPRsuYwxiSMtmXQSSEhxa4NlCm41vtVqCkkm225qZkLnqB2W4W2IxS2B5cDK8jdM62aOMH62bK5HQLr6wrpuWtWDwccSCONVRF0VVAAHXYeevvrdWgp4BCzKEwjYGNsEUUUVOpEUUUUISnjvZnD4sDmAq6+pKhCyLfcAkEFT1VgQfCqpivk/xa/NSxSjwkDxN72TOpPsVa6DRUMkEcvvi68Oja7cLl0nZfiAP/TZvNZoiP3ip/Cs4+yfECB6BVv0aZNPblDfheunUVW/b4OXzUX6di57B2CxjHvvBGPIySn4Wj/OmWD+TqMazTySfZS0K/FbyfB6uFFTMpIW7N+/1XsQsHBK8D2WwUOseHiB+sVDOfa7XY+80yyC1rC3hWVFWdlKq/wAX7D4OcEqggkOolhAR73v3gBlkHSzA6E7b1R+L8GxOFJ5yZoxtPGpMdvF11aI+26/a6V1iiq09NHN7w15qJ8TX7rjUMyuLoysPFSGHxFZ10/HdmsHMbyYeF2+sY0Lb39a19/OqphfkrCSIP0iR4RbMjMyPogAKvGRqXuT0sQLGxJWvwxw91yrGlPAqt0Wq7p8m+EBHpMSbdDO9j8Nam4fsLw9dTAsh8ZWeb/VLVwYY/i4LgpTxK5zh35jZYlaVhusSlyPvFdE9rECrBgewuMk1kaPDjw+dk94UhFP7T10GGBUUKihVGwAAA9gG1Z1ciw+JnvaqdtOwb6qpxfJzh/pzYh/HvIg//NFI+NSP/r7A692bXr+k4q/u9JpVkoq2IYxs0eQU2Ro4Ll/yjdh4osKZIp5YxcLyiGxHNckctUzXZGzAa3I3uK5TLPImuZ0dbx2uRlAbvRg6ZRmHXbMLixAr6mpFg+xGAiWJVhB5LO6FizHNIuWQsSe/dbCzXHdX6otwwt4ABRPhDttFyzh8xWCIyq8QdQUaQllcHYrMe6xP1b5hsQKnV1uPARLGIljQRgZRGFUIF+rkta3lSLF/J9gW1RWgP9i5Rf8AK1j/AHaXS4bc3YfNROpb6tKoNFXB/k3XTLipvPMmHN/hGtZw/JzF9OeZtdhykFvC4TN8GFVv22bmPXgov0z+5UqSUKLk2ubDzPQDxPkNae8F7H4ichpA0EXmLTN7EPzY82Gb7I3q58M7M4XDnNFEA/8AWMWeS3UcxyWt5XtTSrsGHMZq/X6KdlMBq7VReH8NigjEcSBFGwFybndiTqzHqSSTUqiimatIoooo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8" name="AutoShape 34" descr="data:image/jpeg;base64,/9j/4AAQSkZJRgABAQAAAQABAAD/2wCEAAkGBhASEBUUEhQVFBUUFxgXFRUXFhQXFRgUGBgYFxUXGBUXHyYfGBkjGRUXHzEgIycpLC8sFyAxNTAqNScrLCkBCQoKDgwOGg8PGiwkHyQsNSwsLCw1KTI0LCwsLCwqLC8sMCwsLCosLDQsLCosLCksLyosLCk0KSwvLC8qLCwsLP/AABEIAL4BCQMBIgACEQEDEQH/xAAcAAACAgMBAQAAAAAAAAAAAAAABQQGAgMHAQj/xABHEAACAQIEAwQFCAYIBgMAAAABAgMAEQQSITEFE0EGIlFhIzJxgZEHM0JSYnKhsRRzgqKywUNTY4OSk7PCFSQ0hNHTFhej/8QAGwEAAgMBAQEAAAAAAAAAAAAAAAUDBAYBAgf/xAA4EQABAwIEAwUHAwIHAAAAAAABAAIDBBEFEiExQVFxE2GBkfAiMjOhscHRFBXhBiMkNEJistLx/9oADAMBAAIRAxEAPwDuNFFFCEUUUUIRRRXjMALnQDc0IXtQuJcYgw6gzSKl/VBPeY+CqO8x8gDVa4x2zZ7phNF64ggEH9Sh0b77d3wDjauJCAxYks7etI7FnbyLtrby2HQCrcVI5+p0CoT1zItBqVacT2+H9BBI/wBqQiFT7iGk+KCl8vbPHn1VwyeR5snTxvH18qVUVebRxDfVLXYhMdrD13pkvbDiA3GGbwGSZNfbnb8qmw9v5B89hSR4wyLIfesgjPwvSCiumjiOwXG4hMNzf13LoHCO0GGxQJhkDFfWQgrIn342sy+8a9KY1ymXDKxVtVdfUkUlZF8crrqPMbHqDVh4J20eMiPGEFSbLibKoBOyzKNFJOgcWUk2IU2vQmpXR6jUJnT1rJfZOhV1oooqor6KKKKEIooqBxPjuHw9ubIFLequrO33Y1BZvcKEE2U+iqniO3v9Vh5G85GSJfgMzj3qKht22xZOkUCjwzyvr7cq/lU4p5Ts1VnVcLd3D10V4oqkR9t8WPWhgceUkiH8UYUwwnb7DnSdXw5+s4DRe+VCQo83y1x0EjdSF6ZUxPNmuCs9FYo4YAgggi4I1BB2IPUVlUKnRRRRQhFFFFCEUUUUIRRRRQhFFFFCEUUUUIWLuACSQABck6AAbkmuecc422MJFyMN9FLW5tvpydSp6IdLWLAkgK67dY8FVwwPznelH9iD6p8nawt1VZBVZpjSQB3tu8Epr6kt/tt8UUUUUzSVFFFFCEUUUUIRXjKCLEXB0IOoI6gjqK9ooQm/ZftH+jlcPMSYmIWGQ/0ZOiwud8t7BGPjlP0S16rlkkSsCrAMGBBBFwQdCCOoqVwnthihBykysEOWPEyEsTGALDJoZGU3XmFgCAD3zeldRSnNdnHgndLWjLaU7cfXFdJormb4/EsbtiZyfJlQf4Y1UVhLxTHCNkjxLHMLekCkgG18kqAOjWuMxzWvcC9RmjkA4KUYhCTbVWHtB2sYs0WGNspKyTaGxGhSMG4ZgdCxuFOlmIIWsxwgEndm1ZiSzsfFnOrH2mtGDxCnuZeWygej6BdgVI0Zelx7wDpUqmMMLYxpvzSmpqHyu125IoooqdVUUUUUIWXDcZNhGzYc9293w5+afxyf1T/aXQn1gdx0Hg/GYsTHniJ0OVlOjo4sSjr0YXHkQQQSCCeeV7hMbJh5RPELmwWSMW9LGNcv31uShPUkHRiRRqKUOGZm6Z0laWHJIdOfJdQopV/8qwWRHOIiUSKHTM6qSp2OU6j3jyoTtXgCbDFQf5qD8zSqyeXCa0V4rgi4NwdiNjXtcXUUUUUIRRRRQhFFFFCEUUUu7RY0xYWV1NmCEJ+sbuJ+8y0AXXCbalUTG4znTSy9HaydfRJ3U9xsX/vDWqvEQAADYCw9g0Fe1omNyNDRwWTkeXuLjxRRRSPG8cYkiMqg7tmKlmdS1maNBplAv3je9trEEw1FTHTtzSGympqWWpdljF08oqtrxiZCTzElAL3VwqNkUZgVKgWJ2sVN/Kn+FxKyIGW9j0IsQQbFSOhBBBHiKjpa2GqH9s+B3UlXQzUtu0Gh4jZbaKKKuKkiiiihCK8VQBYaAbDpavaKEIooooQiiiihCKKKKEIooooQiteIhzLbMy+JU2NuovuL+IsfAitlFCFpweDjiBEahASWNupO5PnW4m+9FFA0XSb6lYYeMxG8DNC294zlBP2o/Uf9pTVk4T24IITFhVubLOlxGSdAJFJJiPncr5rcCq9XhF96ry0zJO4q1DVyRHe45LqQoql9jeM8thhZD3Df9HYkm1gSYCT4AFl+yCv0Re6UmewsdlK0McjZGhzUUUUV4UiKKKKEIquduZPQxrf1pRceOVXkH7yKasdVPt7Kv/LjML81jlv3iOTLqB1HnUsPxG9VBUfCd0K5/wBp+1cWCQZhnka+SMG17dSfor5/DrarcG7Z8UxkxTDwxNlBdksR3B0Ls2hJIA8z7ar/AMoGKL8QlB2TKi+wKD/EzH310D5JOBtDAMQSpGJ00DMyhGKoDbRdc5YnwQaa17rK17L5Ta2gUVDQRuaMwvcXKkvxjm4WY5XhkQFJI3FnjYgfHutcHrWiOWzuAZRZlXIDhkIXIojBD2IucwFvA0ynwpMkgkTKso5Ui5sxEgQvfmZiXDo7kEhSoRQVpFN2dlXDPii6sVPfFrZTE7IzEtm1JVGLWJsGAFnNluItNXHHKSNiPG4+yv4blpJJIgOII6WP0KaNBIwyt+kBTobnDEa6eZ+FZcAY964YZhHIcxBJdgQx0JsDkXTT2Uowkqoi5wiMAt8qLziuXVxlYgkEC5AsASdLU57OYcrDmKKhkN8qiwCDux6dLqA251Y61XwKF/6kuGwHn60Kmx6Zn6bKdyfX4TWiitc+JRBd2VB4swUfE1tlht1sorXBiEcXRlYeKkMPiK2UIRReqgsuKxEziN2GUt/SNGirnZUHc1JIU9DsdRpW88J4gNpL/wDcS/zWqIrC7VsbiOenDxTp2FNZYSTsa6wNjm0uL62aQrRRVbwXC5WlCYqSQFrckiVmUuuZnUgZfogGx3y6GkPEO0E2FKxmWRyxbIEIkYgOyKe+L2Yg2FyTUZxABxa5jtOn5XW4OXi7ZmddbH5X8wF0KiuZHtxPvfE7E+pFsLEn1dgCNfMU34PxKbErG7SNyXlETXeNCCe6RZADexuNxsaP3FliQx2nT8r0cEe3eVnm7/qrtRSLG4KeOXJhXcqo74d1bK51AvICdUKmw23O+uiROJdCfd+jf7hXtlcHtDhG6x7v5URwqxsZoweRJB+islFUviB4gChkM2S9myGLa+3oWGp2F+thpUzGtJG6JhZJWJV8wYpcOt2KlJ/UfKCQN2sbXrw/EWMcGuY4eC9swd7/AHZGHvvp5qbxPtlg8PJy5JO+CAwCs2W/VrD8rnyplw/icM6Z4XV18Qdj4Ebg+RqhS9iXxyvOsvpSz3DBirfUAOyKO6OtgSTYAClfyaTyLjsikZWRw4voQouCLbkNa3kTXmDEBK/KNl2qwrsGHMfaG/LTddaooopokaKKKKELXNFmFrlToVYbq6kMjjzVgCPZXQuznGP0nDq5ADglJVGyyLowH2Towv8ARZT1qg0y7L8Q5OLAJ7mI7h8BKoJjbyzKGQnraMVSrIszcw3H0TLD5sj8h2P1V/ooopQnyK0Y7HRwxtJKwRFFyx28B7SSQABqSQBW+uccZ4ucVLmveFD6EdGtoZj4km+U9FsRbMalhiMrrBQTziFmYqVxTtVPPpHmgj8vnmHm39EPJe99pTcUnjw6qSQBc7tux9rHVvea2UU6jhZGPZCzstRJKbuPguV/KPwnJjVla4imy3YC9ioCvYdTlAYDreui/J9icFHA8OHxAkVZWKZiL5X9UXKqCTkZsoFxfXa5o3avttlxhTkxTRwEqVlXMGfu5m8rFbD33ve1POz/AAxolLxCKNcQFeSBo+fEDa6AZyGsMzdetulznqyN00rmsGm99N+PetThxc2Nube3y4Kw8axh5tzOsqr3xFGoGQLnF3YM2Z2Zo4xe3Ww9ajiWHccjCKQZHzSy/VL5gQzDrGrZ2y9eUinesezGAdmCNywmHMZVURhnazZS12IFiqtoNWA101aLiY1M2LIzE+hjsblljYqEX703M92UnQaVpH9kWxM1trt/qOg07lO2IyZpJRlvpv8A6Rqde9LJeEwLLykRRHAkalQqgNLbNnkCgB3CcsgkaFyRrUytWGiKr3jd2JZz4u2rEeXQeAAHSttaalh7GINO/HqsnWT9vM5424dFWe33aE4XD2T5ya6Kfqrbvt7bEAebX6Vynh+AkxEyRRjM7mygnqdTcnbQXJ8q6F8pfB5p2g5StIVWW6LqQoyEtbw2Hw8aldgeyKxwRYkFzLNY3GQcuI3uBnBvewuRY2NhYXuqxGfI834bJ5hcAdGCOO/muf4B8XgmjxCo6KSQCQQj5SQ6HodiLeVxteu24eYOqsNmAYexgCPwNQOMss8bwspyFlidcgy/PooIceq5U5gvgwbSmGHhCqqjZQFHsAAH4CrGFyOkY4na6qYwxrHtA3sq/wBk/Wn+8P45qsVV/smQecR1YfDvEfmasFXKP4I8fqVWxX/NO6D/AIhVbtVd8meO2WR1UmxzLkDA6+OX8Kjdl+ALLiY5syjlRypk1zd55MkiAaBRzGW/ihp92iwDSw90EshzqBu1gVZR5lWNvMCq5guNvHGMgBKFjG4a1g5u6OpUhkvruDoNioNKK9hErrm2Zuh7+S0WFkzULWxtzFjySBuARoe8XvorZhZYMQzorIxQLG5AOd4xnRkcFFAXPm0Ulbg7WIql4Xhhw2CSBirM80kjEaqQnoxlPUHum/XWrBxXj2QhVCsJVzSGNGjcmwBvIxIs1yARcgaA/SpIwkxEoGzMMoCjuxxjwA2VQd+psOoAXw3Y1zR7ztAPqSmccOeRs8gtHGcxdwNtgOetvpurJ2YwqpAMq2L+kY2tfNqvwTKNP502rCJQFAGwAA9nT8KzrXRsDGBo4L57PKZZHSO3Jv5rVisOJEZGvZ1Km2hsRY2Pvqr4jB8kMksdka5EqKSiyEayErqgJs2vqkGxK2IttQ+MtbDTfqpP4GqpW0bKlvtXBGxC908rmOyjilfBcOIFYwskpb6TXIO2h5bZQNBrlv7bCt3A+CwoROqqHKcuwUIEVSboFudQwIJJN8o6Cl3Z2Yd5MrXzMc+UhCCF0DbE3B9lqecLbWVfB7j9pFY/vFvjWewZ/wDiSx+ulx4Jvij5mOfC597OI662U+iiites+iiiihCK1YpiELLqyWkX78ZEifvKK20XrhFxYrrXFpBC6bh51dFdTdWAZT4gi4PwNbKSdi5CcDED/RhovdE7RqfeqA++ndZ0ixstcDcXCrfbjiGWFYVNmnbKbHXlKM0p94sl/wC0FVKmna2bNjSOkUSL+07Mz/urFSunFGzLHfmkGISZpcvJFLuKdoMNh/npAhIuAQxJG2gA12pjWjG4CKZMkqK6+DAEX8R4HzFWnXt7O6oty39rbuXEOJTHFYuRo1N55TkXr3m7o9uorrHDpCcNEVAJ5aWBNh6o0zAH8q2Dg2EwitJDCiv6qEC7F20VQWva5t7r30rzheHaOCNHtmRFU22uBbT4UrdEYzqdStZh83a3yiwGiX4mbE5pSGkgiMJLglBeVCcvfQlimUm4Ui9NuE8HMbM7kagcuMZskOh5gQE2UsTrYDatXEAClj1eIfGVB/OnVTU0LMxdbVU8Xmc20YOh3RRRUXiErBQFNmdgoOhte5ZrHQkKrEA9QKuSSNiYXu2AufBIYo3SvDG7k2HitfE4W0kVgMgYMC2RSpKMTnscjK0asDY7EdbiWnFmfDCaKIu2maG4VwRpIgzWGdTfQ2vbzFJG4fHIrd28qMLNIeYQ6kOhu30T3TYACxIsK3YuVXmjkVZYs3cnsZIrsxVIwWUjmFW0zAkZTvsKxstZDXzDKMpvbU78tvstvBSS0EBznMAL2A257/dS+QoYIobMWWWfM7SFSFHLjzMTrfKQPBL9Recu49tR8O0QuiFLjdQQWBOpJF73Pida3itXR0wp48l7niVka2qNTLnIsNgO5VzsaO7L95P4TVjqudidYnPiU/01P+6rHRR/AapsW/zkg7/sEVQ8dbnSkWF5ZNvEMQT7bi/tvV8rnnPLsz9GZmXzDEtqOm9LsaP9po7/ALLQ/wBHM/xUjv8AbbzI/C9AFWrsvAggDKO8zNmbqcrsAL+AGw2/GqowuCL2v18KtfZIn9EQH1gzhvvZ2J/MVSwYDtj0+4Tn+sXEUrANs32KcUUUVqF8yRSTjolkWQKSIVGSUrlzgsoYk3B9GEZbkWIudxcq7pXPiOQ0sn0vXC30miCqDGL7OhDEeT3NwWsvxF72QXZz+SaYVGySoAfy06pNHEsYvG2Sx1NyyluuZSe8f3vA084MklmeRMjNl7t76BRr5as2h1FveYPBIYgVkEKosxLRMVOjEZ8is2/cBYZbWAsbd27+quHUbAe3vc7dOd1Lik+Z+TLbv5ooopL2p4riMPErwRc057MtmPdINtF13trrTlzg0XKUMaXuyhMOJ8Tiw8ZklYKo69STsABqSfCkPD/lGwMr5CXjvoGkUBT71Jy++wqvcZ4VxPHCFZQqsWJEeyojkIpIALXXK7MWJsGW2txWvifyXvHGWE6lgQoVly52IFgmpNixKi43t0uQqmxDJJlHkU7gwwPizuPiNl02itGAgZIo0Y5mRFUnxKqAT8RW+mwSM7q39hnBwzAfRmk+JOc/xVYqq3YBzyZx4YhgPfHE35satNZ+X33dStVB8JvQfRc24u98ZivKUD4QQj871HqXxyPLjMR9p1b4wxD81NRKdQfDb0WcqvjO6ooooqZV1Gk4aZ8RFGH5ZCyyBrZhdQiWKXFweb4g6aEXNbJuAY1f6JJP1couf2ZQtvifbRI7oySxjM8RJC7Z0Iyul+hI1H2lW+l6tsUsWIhupzRyqdR1Uix8wdx4gjyr57/UmI12HVYewjs3AWuL6jfkb8d1rMIe10GUbg6qg4nCT8yFXiMYMma5kjJtF3jpGzfSyDUjem1Q8PMGZFBzHDxtHI1wc2IeUmZiR1YxK/slHjUytZg0kstK2Wa2Yk7aaXIHPgLpPismee3IW+6KUcQmJxMIHqoTm++8UmUe5VP+YKZYrECNGdr2UXsNz4AeZNgPMilb4CQxWDBZSwkLWzASX1HsA7g8gNDtVXHqsRQdlfV+nQcSruAUhln7a2jNep4L2fECPELe/pEIIUMxupuhKqCbEM4vbcAV7iMDPOQEQoLaPIMoDZkYNyz3mtk2IW99xU3B8RhiSwilVj6y8t3YtbUmX1X+8W+G1QZeJyYmR4VW2UgGLMLkWU552X1YxmAyLfMQRdhcDJxRMYQ4G5Hr1rZbGSRzgWkWBU3GwxKsUaZS6uhX1S+UMGlc21FwGudAS3iQKlE2F/CluBi/RlETRFbC3MjjZkktsfRglT9lhpsCw1qUuLSRGKm9gQw1DKbbMpsVPkQK3OHNjjis1+YnVYPFHSSS3cwtA09FJexHzL/eX/Sjqx0k7JwqsLBVCjMugAAuYYSdB5mndW6VuWFo7lXxCTtKl77WuUE28vPpXKQ9lzXYX7zZSdSdSbfjXTMbHI2iWsVkDeOYrZPde9cxJulupT/bUxYx9w8A9VHBLJCc0biDzBIPyW3Uj1m1+03/AJrofZ9LYSAf2SfioP8AOucvJdCR1W4Ow1G9/wAa6fgfmo9CvcTuncd0aHzG1AjjYfYAHRdmnmlb/dcTrxJNvNb6KKK9KoilnaSK+Gc2U5crAMuZSVYaEDU329+xBILOl3aDDh8Oyn60fmD6RNCOo8qjmF43DuKmpzaVp7x9VG4VxaTESKZQMqx+gCLaGMKQrqnRj31uwuNCATbR1UDg0folc6u47zaXNrhRYaAAbAWA8Kn1FSRdlEGqWskEkxcPVkUjxvFJeYVQ27zKqqqsTlAuzsxsq3NtBppqSQKeVW8Ljo7uzlVdnbMxsFOUlVAbYWUDunvdSNbnzVPLGixTPAqWKonIlAIA487j+UYmWdSshdWkjFzYWREYFWYRm5fTMbkg9zQfRphipgl2mdVVnVyQZHzZLFQoI9HGGUObFhe5JAJpbiMevNGRk0UhmLDIQcpAzi4VgdRm03HXTfgeBtlsCYkMZjYhleV0NrXexAAyi1r6aDKKXti7R2fLmdwJP1TnEuwgHZxyZGgWLQN78vncp8rAgEG4OoI1BHQg17WEEKoqqosqgKB4ACwHwFeYibIjNa+UEgeJAuB79qd8NVibXNgrr2HjAwmb68kre4SMgP8AhQGrBUPg2B5OHii35caqT4lVAJ95uffUys645iStaxuVobyVE7YYcpjQ3SaIW+/ExDfFZY/8JpTVy7Z8NMmGzoLvA3MUAXLKARIo8zGWsPrBapisCLjUHY9COhptRvzR5eSRYhHllzc17RRRVxLljLIqqWYgAAkkmwAGpJJ2FR+FYNjLlkzCHEGSUYc90DKIhzJF0OVyWJjbS7KSLlrec5DOvN0gjN3Y+rzdMhfpy0JUsb2V5Ib2prwvFoYWxbsLSjPm3ywLflKLfZJYj6zt5Cs3i84kIiy3AN/HhbotPhFJlHbOOp4d3eoeMhVMUyoAFMUbMoAADBnRTYeKrb+7FZVowwc5pJBZ5DmYfV0AVP2VAHmcx61vp1Rxuigax29kkrZWyzueza6gcQN5Ik6XaQ/sABR/jkVv2K3VF45GcqOpKsrquYbhZCFIsbggvy9wduh1pT/xzECfk2iJy5g5zrfS+qgnwbY/RrK45QVE9TnZqLDw9FavAq2CGmyO0Nzfv9Cyc4zEMi3VC/svp4aKGY+5T52qNwiBZYi0i5XEstypIdGznZ1sQcuUaHawPhUPGYiWwDuTmNhHCuQsQCxBdmLAWU6grWeHjaE54lXUAPELBWt1VrCzi9rkWIABtuPeD0hpXF0wGotz/hGMT/qmBsJNwb8lL4piMTDE2V2lVhlu2USREkASZ0y5lAzXvrtra9ROFYeQRTSOzm8RVc+bMypH3WYtvtocqk3ckaizvB41JVzIetiCLMrDdWHQj/wdiDXnEmtDKT/Vv/Ca0bKOJj+1Zppw2WafXTPj7GTXXc7qD2cHo3++B8Ioh/Km1K+zw9G/6w/wR00qzB8NvRVan4zuqKQcQ7OQGdZGjlMbX5iw5S2e9w2SRglj3g2h6d03JD+ivUjA9uUqOOQxuuFzniPZ+RAy2uoUsx1tGCGcK7KtjoALiwJI0FdCgjyoq3JyqBc7mwtc+elQeJYTd0Usz5Q6BrK+TMyZx1sbeG+t6ZGvEbXAnMdOHRSTPa4Ajx6ooooqZV0VB4w1ova8Q+MqCp1L+OH0a+csX+op/lUcvuO6KaD4reo+q28I/wCni+4v5CpdQ+Df9PF+rT+EVMAr0z3QvEnvnqikuMg5XNLMViZQQwBIjZXaT0ijVo8zHboSraWNZJ2mjYXWKdh0KxXB8wb61FxfEXxOQYcG6tmMbhQJStiItzckHNa4Gw9YqKp1csIiLnnQcfkmeHdvDOMo30N+SZwvIHjkORRJ6MomYgDK7qS5tmIZSPVGjnetuETI8iDRQVZQNgHBuAOgzq5/apTiONGVUm5UoWBwWUC7FiSrW2zKsZe97evsCDaZgMczzyZ4nhzImUSjI7ZTJchDqRruLiqtM7JK0E77d6fYvLFNSvDTctcPtf6ppW3AYQy4iGMdXDt5RxESNfyJCp/eCtVWLsNgSWlnO3zUfsU3lb3vZf7nzphUvyRnv0WXoou0lHIaq30UUUjWkRXN+L8N/RsQ0Q0RryQ/cJ76D7jEDyV0FdIrnHbHtRBi05eFs7xPpiAwCIw0cLa5kupZToF1BBJAr3HUtpzncdOKq1cTZIyD4KLVc7RcVnR8qaRjLmK/OMTdsoJ0TMqSAHe8bai2uRwE5ylsQ5YZL2UBSUIIOUWH17+OYXvlArRxjAsUzGR2sLEtkAAvmDEIg0VgL72RpLC515NjMMrckZIJ2VGghjjqGmazm8d/NXePtBw7GmLAYOyqcxLct0yRqLyLEWAPOcOwvuBzGPQMt4xgEGJ5cb5kjOeXL3Y2l0MYZAShkXSRmUICShIJvbnQiOzKRr1Wx7xdla+x+muYXHoxr3hTnst+kcizSNGcxNlSO5B2fM4a4JDDb6JHSoI6qON2eYaDX8J7idMYYA6J1w67T3W6cxt3K30UpMcn9fL8IP8A11Am4PI2rYmYnNmGoCiz51AQaaHxvofJctv9+puAPksqKU8SPmn+NwokjZDpmBF/A9G9oNj7qpXE5yssExFj6sg8GVisg+Dyf4asSxTlQGne4ABKLGtz494Mb++qp2gja7AOXDykANYsXEfLcqALeu2W/UnbS56MRgqpA2O/W3BXKVjmBwv3+IT7ijhAjn6Eik7nRrxtoPASE+6pQlBNgdbA+47a7a2PwrRjiQEyjMebGQCbXyOJDdrG2iHoa8wOAEdyN2N2AuEB0FkS9lUAADrYV54Jrc3UjDtkxCEf0l42HjZWkQnzGRh7HNMeLj/l5v1Un8DUo5XMmGpAiBJKsynmMLKLqQdELE/fWofG44Y1JllnOc+oJNSLqGIU200BJ/8AJv5biscJMJBJ7krqYQ+a4Kd8APck/XOPgFH8qZ1QOGz4dpFQJOjOZFB5uXusb3vcNcBV7viPpHWrQIXG00vvKH8GQiutxqGIBkjXDy/KrzwZnlwO6b0UhfCTlyTiJACF0UKpupOt9tQbEAC9gelZYaHEJcCYstlALjO/dFibkhbkn6p2HW9SDHaW/HyUP6Y23HzTyilHKkO88vuEK/lHXoSUbTP+0sTD+AH8a5+/Ut7e15fyj9M7mPn+E2oqvvhcVnDLiW9YEoUXl2stwAO8B3dBm+kdbm9SvT9Zj+zHGB+8GP416/faS17nyQaZ3MfP8Ldx7FvHh3dGCsCozEAhQXVSSDpoCd6qM2PxcoAOIVgCGGVI11BuDcBqtGSUnWd7eSw3+OTbytSHA8NiaFM8aMcoNyi3113tUZxCOqJ7InQa8ExooQ0HMATz9BaU4jOiAEuVRbaTFe6o00WMdBQcXI1jlv8AfxE7fha1Sn4LBY9wbHYsPyNL8DwxWwsrWQ2XQujOwtCjd1i3d1J6G168ST5Bd7tPFXXBjBfKFjHMYxa8aeeeW9un01v4VHwxGYBJWZi11EYZztqAoLAjKp3BOm+lWSLCxr6iIuv0VUfkKgShjjI8rZSMne7pIsuIJ0YEbae+h5aGnPtx6cV7d7ILhurNgMIThws12Z1JkDE3zP3nF7k7k9ffXsXBo1YNdmKm65muFNrXAAHTxqBJh8Qc3/MsL3sBHGLaaajXfXQg9NN6yL4tbZZI327roy6WUHvqSb6MdQdxXpuJ4eS0Ee7sSNunJIyyXWzt9906ETu6RR/OSnKv2erOR4It287AbsK6XgMEkMSRxiyooVR5AW1PU+J61zDgHaKTDl5GwweV+6DzxlWMN3VXuaA6Mx1JNtLKoDyH5S2Vxz8OVjsbvE/NIOYBRkKqSLEkkXtbr08VGIQzPsHC3BMaNjIW2J1KvVFa4J0dVdGDKwDKykFWUi4II0IIN71sriYKs9ueLvFCscbFHmJGZdGWNbZyp6McyqDuM9xqK54yFABGi29uUDz0Bv1rovbTsmcYsbRsqTQsTGzAlSCLMjAa2Omo1Fq59E5I1BB2ZToVYaMpB2INwR5UkxIPDgT7v3VGpvcHgvA+VbyFRb1j6q/vHT3mk69roiLqkhB2Poxf9+4qdxbhSzqATlKm6m1xe1tV6/gfxpO3Zibo8Z9udfwsfzqnC2Ei7zqqnRYzcSwzA2iMZO5EaFWBIJzCN1b1lUggggqCDuCw7Pyq4OVieWoQJltlVnkluWygsS7udb2v50ok4DiR9AN5q6/78prD/gWIJ+aIPiWiFveGJ+FXXZDGWB+nUf8Aqk7WTLkJ0VyrTNE5vlfLcW0VSR4kE9faCPKtPCcPKkdpXzte41JsNO7mNi2t9T41MpSfZOmqj2S/E4hoo8pkzSEGzkKMqj1pCq6WUa+ZsOtKeC4bmPziCFXuQqeii4ufE6nX6xbwFaOJzvO7iMdxjGCw9blLc8wA7x5mJ0+prcMKbRY+LIFgyyECyIhB2GgY7IPNrfHStPRxCnhzO0J1PCyvRssLnr66LDF41ROin1UF2NxZWcFYy3gLZhfoXTxrdiGlLhEZQW1vlJZUHrMbta9yALi1zsbGkuP4f3TcjmFS+cmyyISQWIOhTQqVPqEFDYqRT3gMSLCoWMxsoAdWXK4awOtwCQQQwPUMLVJXyOp4g5ut9jyQ+awNgpsECotl9uupJO5J6k+NReJ8HjnyZyRkNwVy3Om1yCQNjp1AqdRWVD3B2YHVUbm90twfZ6CNw4DFl9UszNbcaA6XsbX30HXWmVFFcc9zzdxugm6KKKK8riKKKKEIoorTPjY0IDsFvqL6X1A39pFdAJ2XVvBqoYji8mHPKZFugUXLmx310HUDQaHe9WaHiETmySIx10DA7b7eyt7KDvrbUeR8R51bp6h1MTpupGPMd0jw+NaSIOsUhDA2ty22uOjX3FtqOBcNvEwljdS1hqWW6mNFIsG8VYaintFSTV8krcpFl6fO5wsoI4NEPUzJv6rbkgC5DXuRlFR//j/pDJzZM3S2QWIBA2GvdYi3W59zaiq4qZQMuY2XjtHbXWMSkKATmIAubAXPU2GgrKiosfE4WJAkXTzsPHQnQjzFQgE7LxYlb5J1UgEgE3tc+G/urOvGQEWIBHgRcfA17XEJ32F4k8WKEFwsEqsUUk2E4OYrGtrLdczEXsbEgAg5uj1yDDuVlhYbrNCR75VUj3qzL7669atFQSl8WvDRMad2Zmq9qvdoex0eIJkjblTaXcC6vbQCRNM2gAzAhhYa20qw0Vdc0PFnC4U5AIsVyrFdn8bFfPh3YD6URWVT7ALSfFKiNDKN4MSP+1xP/rrsFFL3YbEdrhVzTMXHpo5EGZ4pkW4Bd4ZUQE6C7OotckC+1zavKf8AyjY5pZ48LqqIExDEA3c5mVVDW7oUrc2NzcDQXugpVVxMifkYT33VSZjWOsFrnxCoLm/uVmPj9EG3vrUbyowyul9BmUe45bkEeKnfYjWpNa58OrizAHw0BINrXF9jVdpAUYNkj4vhVYN3QgYkBSAeTK12MWv0dCY20zJp6yOAz4RBLHBCssTR5ow0ZPqyILAuvUEkgkMAe+D1oXhEYULrp1ITUXDBWTLkdQwBCspFwDa4vQ3CxpZihUEKUTDx6HKSDy41uO6N/DS1N6mujqYQx/vDipi5hBWzEYBGIJCmxLAModMxABbI2geyjvrlfQWYVHHEwrEyPNK76limIYhVFhbmZny+9tW89JzOEUZmAFvWYgX876CtH/FYL250X+Ym/wAaWiV5ZkNyPXcvAc4jLwW+GdWF16GxuCCD4WYA9RWdeI4IuCCDsQbj3GvagKjRRRRXFxRcRxSGNsruFa17HTTxvt0PwPgakRyqwupDC9rggi43Fx1oeNTuAb73AP51jFh0W+VQuY3NgBc+J8TXo5bd67pZbKKKK8riKxkiVhZgGG9iARf2H2msqK6hY8sXBsLi9vK9r/Gw+FZVhLMqi7EKNBckAXOg1NBmUMFJGZgSBcXIFrkDra4+NGpXVnRRRXFxFRTLPbSNL+HNb4X5dqlUV0G3BdXinTXTyrwxKdwDY3Gg36n26VlRQuIoqNiseq3Ud6ToguSTlLa5QSBYXJsbAgnSrZw35PDMqPipPRsuYwxiSMtmXQSSEhxa4NlCm41vtVqCkkm225qZkLnqB2W4W2IxS2B5cDK8jdM62aOMH62bK5HQLr6wrpuWtWDwccSCONVRF0VVAAHXYeevvrdWgp4BCzKEwjYGNsEUUUVOpEUUUUISnjvZnD4sDmAq6+pKhCyLfcAkEFT1VgQfCqpivk/xa/NSxSjwkDxN72TOpPsVa6DRUMkEcvvi68Oja7cLl0nZfiAP/TZvNZoiP3ip/Cs4+yfECB6BVv0aZNPblDfheunUVW/b4OXzUX6di57B2CxjHvvBGPIySn4Wj/OmWD+TqMazTySfZS0K/FbyfB6uFFTMpIW7N+/1XsQsHBK8D2WwUOseHiB+sVDOfa7XY+80yyC1rC3hWVFWdlKq/wAX7D4OcEqggkOolhAR73v3gBlkHSzA6E7b1R+L8GxOFJ5yZoxtPGpMdvF11aI+26/a6V1iiq09NHN7w15qJ8TX7rjUMyuLoysPFSGHxFZ10/HdmsHMbyYeF2+sY0Lb39a19/OqphfkrCSIP0iR4RbMjMyPogAKvGRqXuT0sQLGxJWvwxw91yrGlPAqt0Wq7p8m+EBHpMSbdDO9j8Nam4fsLw9dTAsh8ZWeb/VLVwYY/i4LgpTxK5zh35jZYlaVhusSlyPvFdE9rECrBgewuMk1kaPDjw+dk94UhFP7T10GGBUUKihVGwAAA9gG1Z1ciw+JnvaqdtOwb6qpxfJzh/pzYh/HvIg//NFI+NSP/r7A692bXr+k4q/u9JpVkoq2IYxs0eQU2Ro4Ll/yjdh4osKZIp5YxcLyiGxHNckctUzXZGzAa3I3uK5TLPImuZ0dbx2uRlAbvRg6ZRmHXbMLixAr6mpFg+xGAiWJVhB5LO6FizHNIuWQsSe/dbCzXHdX6otwwt4ABRPhDttFyzh8xWCIyq8QdQUaQllcHYrMe6xP1b5hsQKnV1uPARLGIljQRgZRGFUIF+rkta3lSLF/J9gW1RWgP9i5Rf8AK1j/AHaXS4bc3YfNROpb6tKoNFXB/k3XTLipvPMmHN/hGtZw/JzF9OeZtdhykFvC4TN8GFVv22bmPXgov0z+5UqSUKLk2ubDzPQDxPkNae8F7H4ichpA0EXmLTN7EPzY82Gb7I3q58M7M4XDnNFEA/8AWMWeS3UcxyWt5XtTSrsGHMZq/X6KdlMBq7VReH8NigjEcSBFGwFybndiTqzHqSSTUqiimatIoooo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4" name="33 Grupo"/>
          <p:cNvGrpSpPr/>
          <p:nvPr/>
        </p:nvGrpSpPr>
        <p:grpSpPr>
          <a:xfrm>
            <a:off x="4286248" y="4143380"/>
            <a:ext cx="2500330" cy="2138652"/>
            <a:chOff x="4357686" y="3786190"/>
            <a:chExt cx="2500330" cy="2138652"/>
          </a:xfrm>
        </p:grpSpPr>
        <p:sp>
          <p:nvSpPr>
            <p:cNvPr id="12" name="11 Rectángulo redondeado"/>
            <p:cNvSpPr/>
            <p:nvPr/>
          </p:nvSpPr>
          <p:spPr>
            <a:xfrm>
              <a:off x="4357686" y="3786190"/>
              <a:ext cx="2500330" cy="2138652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62" name="Picture 38" descr="http://4.bp.blogspot.com/-64K1KAhdyAk/Txxk7r1QFEI/AAAAAAAAJeI/bFV9KbWEWfI/s320/juegos_ninos%255B1%255D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72000" y="4000504"/>
              <a:ext cx="2071702" cy="16430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 Grupo"/>
          <p:cNvGrpSpPr/>
          <p:nvPr/>
        </p:nvGrpSpPr>
        <p:grpSpPr>
          <a:xfrm>
            <a:off x="1142976" y="4429132"/>
            <a:ext cx="2571768" cy="2000240"/>
            <a:chOff x="1142976" y="4429132"/>
            <a:chExt cx="2571768" cy="2000240"/>
          </a:xfrm>
        </p:grpSpPr>
        <p:sp>
          <p:nvSpPr>
            <p:cNvPr id="21" name="20 Rectángulo redondeado"/>
            <p:cNvSpPr/>
            <p:nvPr/>
          </p:nvSpPr>
          <p:spPr>
            <a:xfrm>
              <a:off x="1142976" y="4429132"/>
              <a:ext cx="2571768" cy="2000240"/>
            </a:xfrm>
            <a:prstGeom prst="round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64" name="Picture 40" descr="http://www.imaginaria.com.ar/03/8/viejos1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28728" y="4643446"/>
              <a:ext cx="2000264" cy="1577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6752 L 0.33906 -0.4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0.gstatic.com/images?q=tbn:ANd9GcR3VCAOtDZ-AkmWX6QZur0DUBTN5HudsrQg_vWLQS-gAIRY84Qk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40" y="0"/>
            <a:ext cx="9034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707904" y="260648"/>
            <a:ext cx="5164056" cy="6120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7724" y="833284"/>
            <a:ext cx="3744415" cy="1143000"/>
          </a:xfrm>
          <a:ln>
            <a:solidFill>
              <a:srgbClr val="FF3399"/>
            </a:solidFill>
          </a:ln>
          <a:effectLst>
            <a:glow rad="101600">
              <a:srgbClr val="FF3399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3399"/>
                </a:solidFill>
                <a:latin typeface="Century Gothic" pitchFamily="34" charset="0"/>
              </a:rPr>
              <a:t>Respetando a mis mayores</a:t>
            </a:r>
            <a:endParaRPr lang="es-ES" b="1" dirty="0">
              <a:solidFill>
                <a:srgbClr val="FF3399"/>
              </a:solidFill>
              <a:latin typeface="Century Gothic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55576" y="404664"/>
            <a:ext cx="2571768" cy="2000240"/>
            <a:chOff x="1142976" y="4429132"/>
            <a:chExt cx="2571768" cy="2000240"/>
          </a:xfrm>
        </p:grpSpPr>
        <p:sp>
          <p:nvSpPr>
            <p:cNvPr id="7" name="6 Rectángulo redondeado"/>
            <p:cNvSpPr/>
            <p:nvPr/>
          </p:nvSpPr>
          <p:spPr>
            <a:xfrm>
              <a:off x="1142976" y="4429132"/>
              <a:ext cx="2571768" cy="2000240"/>
            </a:xfrm>
            <a:prstGeom prst="round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40" descr="http://www.imaginaria.com.ar/03/8/viejos1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4643446"/>
              <a:ext cx="2000264" cy="1577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9 Elipse">
            <a:hlinkClick r:id="rId5" action="ppaction://hlinksldjump"/>
          </p:cNvPr>
          <p:cNvSpPr/>
          <p:nvPr/>
        </p:nvSpPr>
        <p:spPr>
          <a:xfrm>
            <a:off x="7292608" y="5707584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adrados de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4" y="1"/>
            <a:ext cx="91464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30323" y="476672"/>
            <a:ext cx="8280920" cy="6192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effectLst>
                <a:glow rad="152400">
                  <a:schemeClr val="accent1">
                    <a:alpha val="3000"/>
                  </a:schemeClr>
                </a:glo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59" y="836712"/>
            <a:ext cx="5832648" cy="100811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CC00"/>
                </a:solidFill>
                <a:effectLst>
                  <a:glow rad="304800">
                    <a:srgbClr val="FFCC00">
                      <a:alpha val="60000"/>
                    </a:srgbClr>
                  </a:glow>
                </a:effectLst>
                <a:latin typeface="Century Gothic" pitchFamily="34" charset="0"/>
              </a:rPr>
              <a:t>Todos somos de diferentes</a:t>
            </a:r>
            <a:endParaRPr lang="es-ES" b="1" dirty="0">
              <a:solidFill>
                <a:srgbClr val="FFCC00"/>
              </a:solidFill>
              <a:effectLst>
                <a:glow rad="304800">
                  <a:srgbClr val="FFCC00">
                    <a:alpha val="60000"/>
                  </a:srgbClr>
                </a:glow>
              </a:effectLst>
              <a:latin typeface="Century Gothic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011598" y="4040187"/>
            <a:ext cx="2357454" cy="2143140"/>
            <a:chOff x="5643570" y="1571612"/>
            <a:chExt cx="2857520" cy="2500330"/>
          </a:xfrm>
        </p:grpSpPr>
        <p:sp>
          <p:nvSpPr>
            <p:cNvPr id="7" name="6 Rectángulo redondeado"/>
            <p:cNvSpPr/>
            <p:nvPr/>
          </p:nvSpPr>
          <p:spPr>
            <a:xfrm>
              <a:off x="5643570" y="1571612"/>
              <a:ext cx="2857520" cy="250033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20" descr="http://us.123rf.com/400wm/400/400/rvika/rvika1008/rvika100800028/7612919-felices-los-ninos-y-ninas-de-diferentes-razas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1857364"/>
              <a:ext cx="2357454" cy="18573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8 Elipse">
            <a:hlinkClick r:id="rId5" action="ppaction://hlinksldjump"/>
          </p:cNvPr>
          <p:cNvSpPr/>
          <p:nvPr/>
        </p:nvSpPr>
        <p:spPr>
          <a:xfrm>
            <a:off x="0" y="56855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2.bp.blogspot.com/_fwsXgGO8DdI/TFZA2si7IoI/AAAAAAAAA9U/RMyDopjMtCw/s1600/LINEAS+DE+COL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939" y="1052736"/>
            <a:ext cx="6347048" cy="1143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  <a:latin typeface="Century Gothic" pitchFamily="34" charset="0"/>
              </a:rPr>
              <a:t>Diversidad cultural</a:t>
            </a:r>
            <a:endParaRPr lang="es-ES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07975" y="4417616"/>
            <a:ext cx="2428892" cy="2214578"/>
            <a:chOff x="2428860" y="1714488"/>
            <a:chExt cx="2500330" cy="2286016"/>
          </a:xfrm>
        </p:grpSpPr>
        <p:sp>
          <p:nvSpPr>
            <p:cNvPr id="6" name="5 Rectángulo redondeado"/>
            <p:cNvSpPr/>
            <p:nvPr/>
          </p:nvSpPr>
          <p:spPr>
            <a:xfrm>
              <a:off x="2428860" y="1714488"/>
              <a:ext cx="2500330" cy="228601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4" descr="http://t1.gstatic.com/images?q=tbn:ANd9GcQTKc835N2qdVonP3q5VuYDqU1TwBD1Yi27UL33J3bt_qD1OHxG6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1916" y="1932204"/>
              <a:ext cx="1981394" cy="1850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" name="2 Elipse">
            <a:hlinkClick r:id="rId5" action="ppaction://hlinksldjump"/>
          </p:cNvPr>
          <p:cNvSpPr/>
          <p:nvPr/>
        </p:nvSpPr>
        <p:spPr>
          <a:xfrm>
            <a:off x="7164288" y="5575569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sp>
        <p:nvSpPr>
          <p:cNvPr id="4" name="AutoShape 2" descr="data:image/jpeg;base64,/9j/4AAQSkZJRgABAQAAAQABAAD/2wCEAAkGBhIGDxAPBxMQEBAWFRcQFxESERYQDxAQFxEVFBUVFhYYJyYeFxwlGhIUKy8gIycpLCwsFR4xNTAqNSYrLCkBCQoKDgwOGg8PGCwfHiUzLC8uMCkwNSwsLCwpMC0uLDUsLi0tLCw1LC8pNSw0LCwsLC4sLCwsLCwsLCwsLCwpLP/AABEIAL4BCgMBIgACEQEDEQH/xAAbAAEBAAMBAQEAAAAAAAAAAAAABgMEBQcBAv/EAEIQAAECAgUJBgIIBQQDAAAAAAABAgMEERIWU5IFFRchUlSTodIGEzFRkdEiQQcUcaKjsbLhIzIzYWRCYnLBJESB/8QAGwEBAAIDAQEAAAAAAAAAAAAAAAMFAgQGAQf/xAA6EQABAwEBDQcEAQMFAAAAAAAAAQIDBBEFEhMUFTFRUlOBkaHhIUFUYaLR8AYWccHxIiOxMkJy0uL/2gAMAwEAAhEDEQA/AOzJyDYkNiqxFVWotNWmkzZuZdphMuTu38XJ0GHBhwoaoxqMRVV1KoiUUqbOkyNcwsTitkuXM5yuSZUtX53nYOWqvlsZ2f8AI0c3Mu0wjNzLtMJvaTI1zCxOGkyNcwsTjDJM+2X5vMb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Tsf4XuRNVCqlHlrLDSZGuYWJxHzTvrcR8R2pXOV6ongiuVVo5ljQUj6ZXK96ut0/ypt02GtXCts32noGRMgSMxLQHzUKtEcxquWtESl1GvwWg3bNZPuVxxOo+dn4UNZSXrxWNXu26lVKU1eHidDuYV9D9W+5TSzXWR7rxiWWrZmzd3+45yWd6SOTCOzr3qaFmsn3K44nUfuF2TkY1PdwFWj/e9Pzcbncwr6H6t9zcyc1rK3dOa9KU1tVFSmjw1GxRy3RWSyoaiN8v5UhdUSIlqSO4qcuxslu68R/ULGyW7rxH9RQAt75dJBjc+uvFfcn7GyW7rxH9QsbJbuvEf1FABfLpGNz668V9yfsbJbuvEf1Cxslu68R/UUAF8ukY3PrrxX3J+xslu68R/ULGyW7rxH9RQAXy6Rjc+uvFfcn7GyW7rxH9QsbJbuvEf1FABfLpGNz668V9yfsbJbuvEf1Cxslu68R/UUAF8ukY3PrrxX3J+xslu68R/ULGyW7rxH9RQAXy6Rjc+uvFfcn7GyW7rxH9QsbJbuvEf1FABfLpGNz668V9yfsbJbuvEf1Cxslu68R/UUAF8ukY3PrrxX3J+xslu68R/ULGyW7rxH9RQAXy6Rjc+uvFfcn7GyW7rxH9QsbJbuvEf1FABfLpGNz668V9yfsbJbuvEf1Cxslu68R/UUAF8ukY3PrrxX3J+xslu68R/UfHdj5JiKrpdaE1/1H+GIoTHM/yP/wCK/kovnaT1Kua3/W7ivuTlmsn3K44nULNZPuVxxOo3+5hX0P1b7juYV9D9W+5zmHuzs05f9jYxh+0dxU0LNZPuVxxOo8yygndRorYOpqPciJ5NRyonj/Y9c7mFfQ/VvueSZT1R41XWneP1p4L8a6y3uXJWPc7G2oidlln8qXNyZFe51rlXNn6n4sHO5Q/jSsvWhv8Aja6vDSs1fBaFdSNG+UN2/EhdR2ZXtNNSrGQ4EZzWNRGolDdSJ4J4GS105fu9Gex1LaadURUVvM46p+rWxTPjvF7FVM2hfycLRvlDdvxIXUekfRpkWNkGViwsos7t6xlejaWupasNiIvwqqeLV9CUtdOX7vRnsWvYbKMTKcCI+cer3JEq0rR/LUatGr7V9TXq4JWR2vVLPK0xi+om164FG2d/DepSAAqDYAAAAAAAAAAAAAAAAAAAAAAAAAAAAAAAAABgn214URG+Kscn3VM5hnVqwoipsO/Sp6mc9RbFtPDm/RtlBET/AMb8SF1H3RvlDdvxIXUd2105fu9GewtdOX7vRnsdBitRpbzNH7xbqLw/9HC0b5Q3b8SF1H2r9V/hxvhc34FTycmpU1f3Q7trpy/d6M9jhRl75znRNblVXKvmqrSqmrURSRol/ZuOo+nLspdR8jUbZeonPep25T6UFyTDZLpKw392iQ6yxFRXUaqaKq0GbTC7dIXFXpNvJvZvJU1Bhvn0f3rmo59D4yJXVNepNXobNlMjeUTiRytWto0WxXJb+eplJHBfrbE5e1e5fc5emF26QuKvSWXYntGvaiDEjuhtg0RO7qtdWRaGNdTTQm3yODZTI3lE4kcpeyuT5bJsOIzIlZISvrLSrnLXqoi/z6/BGmK1NNIl7EqKv56mpUMiRiqyNWrpVOp2wAYFaAAAAAAAAAAAAAAAAAAAAAAAAAAAAAAAAADDOv7uFEXxoa5fRqmYwzaI6G9H+FV1P2VVB63Oh5gn0wuX/wBOFxV6T7phdukLir0nTTspkb5JE4kc+2UyN5ROJHJMeodZOPUucFT7F3Bfc5emF25wuKvST0d3117oq/DXVYlVNaNrLWo5lrZTI3lE4kci5tO5iPbLf00c5rada1EVUb46/Cgljngm7IVt09tv7Utbmtja514xW/kvMjdlXTktBiJEalZjXUVVWilPtN2xrr1uBfcl5HIkxHhMdChPc1WoqKiJQqeZns/M3MT0Q5mWnhV7lWJc696nNz3UqGyOaiZlXu8/wUNjXXrcC+52MhZNXJTXsc5HUurUolHi1Eo5ENZ+ZuYnohW9jpN8lCiNmmqx1emhfGio1KeSk9JDGyS1satXTapCtfNOl4/N88jvgAtiIAAAAAAAAAAAAAAAAAAAAAAAAAAAAAAAAAGKaStDen+1U5KZTDOJTDiUbLv0qD1M5NWMdetwL7ixrr1uBfcnU7PTNzE9EPtn5m5ieiHPYvDsV4qSZWqdHLoUNjXXrcC+55tPp3EaKxddV7m0+dDlQqLPzNzE9EJeYTunva/UqOVFRfFFRaFQt7lxsY514xW5s6qv+S/uJVy1L3pJ3Ih25PtdNSUNkOBERGNRGolRi0InhrVDNbicvU4cP2OlkrtLBlYEJkSWY9WsRquWrS5UTx1tNu1kDdGfc6S3ytRt/pWNLU8uh8+q6OdaiRUqFT+pdOn8nCtxOXqcOH7Fj2JypEyvBiRJ11ZyRKtNCN+FGNWihPtU5drIG6M+50nf7OZQZlJj3wIaQkR1WqlFCrVRadSJ5p6Ecl0Kadt5ExEX55ElFTSxyXz5lelmZbf2p1wAaxcgAAAAAAAAAAAAAAAAAAAAAAAAAAAAAAAAAwzrqsKIqbLl+6pmMU2tWG9V2XfpUBDzG3E5epw4fsLcTl6nDh+x3U7WQN0Z9zpFrIG6M+50m7lii2acOhzOJVHiV5+5wrcTl6nDh+xPR1+sPc+Jrc5Vcq+FKqtKl9ayBujPudJAzq99FiOb8KK9zkbsorlWgY5BU9kLbLM/yxDtPpKCSKSVZJVf2Jnt7O1dJf5F7OyszLQHx3PR7mNctDqEpVNfyN6y0ntRMf7H77PZPdFlJdUVNcNq/PyOhmt3m3mcbNJW4R17ToqWr8zkc8EKyuVdK/5OZZaT2omP9jq5FkIeTmvZJKqtVa2taVrUIn5Ih+c1u828zZkYCy9ZHUL4Lq+z9jZoX1Sy2Swo1LM6fypCsUTUtbnNsAF4RgAAAAAAAAAAAAAAAAAAAAAAAAAAAAAAAAAxTSVob0Xwqr+SmUxzKUsf/wAV/JQepnJuy0ntRMf7H2y0ntRMf7HTzW7zbzGa3ebeZyuFr/Dt4dTPAQHMstJ7UTH+x5llBO5jRWw/5Ue5E86EcqIewZrd5t5nkGVPgmIyL8oj0++pd3HdO5z8NGjM1lnfzU6C4kcbHvvNCHTl8mTcVjXQIcwrFSlFa16tVPlRR8jJmiduprC87mSe0caVgQmQlZVaxGpS2laEQ2rVTHmzAWC/U8Ua3iszdnDecnU/SjpZnvwi9qqvFSZzRO3U1heW/YSXiy0CIk62I13eU0REVHVajfP5UopzrVTHmzAd/s5Pvyix75iilHVdSUJRVRf+1PMusrf7LW2d/Axh+n3UDsMr7e7idcAA2gAAAAAAAAAAAAAAAAAAAAAAAAAAAAAAAAAYZ1KYUSjxqO/SpmMU2tWG9U2XfpUW2HqJath5RmiduprC8ZonbqawvKZO1Ux5swC1Ux5swD7ri1PnEr/tB+0X5uJlMkzt1NYXnGi/A5yRdTkVUVF8UWnXT/cv7VTHmzAQM6vfRYjn+Kvc5ftVyqTw3WZdFVa1tl7+zqfpu463MfI5XX18iciuyZ2ulZKBChx5ZXva1Gq6rDWsqJrXXrNq3Enui4YRo5NyBk+Ygw3zc0rIjmorm94xKrqNaUKlJs2ayZvi8SH0haVirbg+RnLWXMR6o5/batvaufiZbcSe6LhhFF2YypDyvDiRJKH3TUfVq0NSlyNRafh1eCp6ExZrJm+LxIfSU3ZWSgSEOIzJcTvodesrqyOofVRFSlqJ8kT1MHQNYlqMs3WGpUVNDIxWwOtd+bf2dsAEZWgAAAAAAAAAAAAAAAAAAAAAAAAAAAAAAAAAwzbqsN6rr+Fy/dUzGGbRFhvR2pKrtf8AaqoPW50IhO3Enui4YR9txJ7ouGEYk7M5M3xeJD6RZrJm+LxIfSTYozZ8i4x25W0XivuZbcSe6LhhEPOL9YiRHw/ha5znI3ZRXKqJqLSzWTN8XiQ+ki5tO6iPbA+JiOcjXeNZqKqIvoSMibHmbZusLW5k9LK5yUzrV7+20pJDsRMT8KHFgrCqvajkpeqLQuvXqM+jya84ON3SMmrMdzC7rv6tVKKterRR8qNRs1pn/J/EK531NNG5WJHm7OByVR9LU0kr3q/Oqrn0qa2jya84ON3SVfZDI8TIkKJDm6quV9f4VVUoVjU+aJsqTtaZ/wAn8QpeyyvWHE+tV61f/XTWoqp5/LxMmXckrVwTmWJn4EbbgQUP95jrVzcTtgAlMwAAAAAAAAAAAAAAAAAAAAAAAAAAAAAAAAAYZxteHERPm1yfdUzGGb/pvo2XfpUW2HqJath55o8mvODjd0jR5NecHG7pNlHTP+T+IK0z/k/iGt90zbMh+0qXX5mto9mvODjd7EpMp9We9kTxa5WrR4UotC0ehaVpn/J/EIub/qPr+NZ1NPjTStNJuUt1X3QVWvbZZ+zpPp+5EVzXvdGtt8icjfgfSbN5Ka2BLtl1ZDSo1XMcrqE1JSqOTWfvS5O7Etw39R2smPyakGF9dlEiRaqV392xazqNa0qus2e8yTuTeEzqMlrKVFsXOak1ZSJI5FZ22qTmlyd2Jbhv6i77AdoovaaXixp5GI5IndpURWtqoxjvBVXXS5Tj95kncm8JnUb8h2ikcltVkhAiQmqtZWsa1qK6hEpoR3jQiehHJWUypY3sNWarpXMsY2xSwBMW0l9iPy6hbSX2I/LqNfGItY0sLHpKcExbSX2I/LqFtJfYj8uoYxFrDCx6SnBMW0l9iPy6hbSX2I/LqGMRawwsekpwTFtJfYj8uoW0l9iPy6hjEWsMLHpKcExbSX2I/LqFtJfYj8uoYxFrDCx6SnBMW0l9iPy6hbSX2I/LqGMRawwsekpwTFtJfYj8uoW0l9iPy6hjEWsMLHpKcExbSX2I/LqFtJfYj8uoYxFrDCx6SnBMW0l9iPy6hbSX2I/LqGMRawwsekpwTFtJfYj8uoW0l9iPy6hjEWsMLHpKcExbSX2I/LqFtJfYj8uoYxFrDCx6SnBMW0l9iPy6hbSX2I/LqGMRawwsekpzBOv7uFEVPFGOX0apP20l9iPy6j47tlLPRUeyOqLqVFooVMQxmLWPUljRc5CJ9Ls6v+iW4b+o+6XJ3YluG/qKPvMk7k3hM6h3mSdybwmdRuY9SlljtHqE5pcndiW4b+o5kR311yxYv8z1V60akpctK0epbd5kncm8JnURU3riRPq/wsrOqt8Kray0J/8AEoJI54peyIubkTwyuckSWZi3yR2bl5qXgvizCMc5iOVtZnwqqeGvWbdk5bekxQyPgZXbBY1rmupRKPkfvPbNl3I56SOov1sp7e1e/qaslw2veru3tVVK2yctvSYoYsnLb0mKGSWe2bLuQz2zZdyMMFU+G59SP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nns8ncxYjWfEiPc1F80RyoinVz2zZdyOVE/iOVU+aqvqpaXNbK1zsJHefstLm0CUbnKn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data:image/jpeg;base64,/9j/4AAQSkZJRgABAQAAAQABAAD/2wCEAAkGBhIGDxAPBxMQEBAWFRcQFxESERYQDxAQFxEVFBUVFhYYJyYeFxwlGhIUKy8gIycpLCwsFR4xNTAqNSYrLCkBCQoKDgwOGg8PGCwfHiUzLC8uMCkwNSwsLCwpMC0uLDUsLi0tLCw1LC8pNSw0LCwsLC4sLCwsLCwsLCwsLCwpLP/AABEIAL4BCgMBIgACEQEDEQH/xAAbAAEBAAMBAQEAAAAAAAAAAAAABgMEBQcBAv/EAEIQAAECAgUJBgIIBQQDAAAAAAABAgMEERIWU5IFFRchUlSTodIGEzFRkdEiQQcUcaKjsbLhIzIzYWRCYnLBJESB/8QAGwEBAAIDAQEAAAAAAAAAAAAAAAMFAgQGAQf/xAA6EQABAwEBDQcEAQMFAAAAAAAAAQIDBBEFEhMUFTFRUlOBkaHhIUFUYaLR8AYWccHxIiOxMkJy0uL/2gAMAwEAAhEDEQA/AOzJyDYkNiqxFVWotNWmkzZuZdphMuTu38XJ0GHBhwoaoxqMRVV1KoiUUqbOkyNcwsTitkuXM5yuSZUtX53nYOWqvlsZ2f8AI0c3Mu0wjNzLtMJvaTI1zCxOGkyNcwsTjDJM+2X5vMb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M3Mu0wm9pMjXMLE4aTI1zCxOGSZ9svzeLavZ+o0c3Mu0wjNzLtMJvaTI1zCxOGkyNcwsThkmfbL83i2r2fqNHNzLtMIzcy7TCb2kyNcwsThpMjXMLE4ZJn2y/N4tq9n6jRzcy7TCTsf4XuRNVCqlHlrLDSZGuYWJxHzTvrcR8R2pXOV6ongiuVVo5ljQUj6ZXK96ut0/ypt02GtXCts32noGRMgSMxLQHzUKtEcxquWtESl1GvwWg3bNZPuVxxOo+dn4UNZSXrxWNXu26lVKU1eHidDuYV9D9W+5TSzXWR7rxiWWrZmzd3+45yWd6SOTCOzr3qaFmsn3K44nUfuF2TkY1PdwFWj/e9Pzcbncwr6H6t9zcyc1rK3dOa9KU1tVFSmjw1GxRy3RWSyoaiN8v5UhdUSIlqSO4qcuxslu68R/ULGyW7rxH9RQAt75dJBjc+uvFfcn7GyW7rxH9QsbJbuvEf1FABfLpGNz668V9yfsbJbuvEf1Cxslu68R/UUAF8ukY3PrrxX3J+xslu68R/ULGyW7rxH9RQAXy6Rjc+uvFfcn7GyW7rxH9QsbJbuvEf1FABfLpGNz668V9yfsbJbuvEf1Cxslu68R/UUAF8ukY3PrrxX3J+xslu68R/ULGyW7rxH9RQAXy6Rjc+uvFfcn7GyW7rxH9QsbJbuvEf1FABfLpGNz668V9yfsbJbuvEf1Cxslu68R/UUAF8ukY3PrrxX3J+xslu68R/ULGyW7rxH9RQAXy6Rjc+uvFfcn7GyW7rxH9QsbJbuvEf1FABfLpGNz668V9yfsbJbuvEf1Cxslu68R/UUAF8ukY3PrrxX3J+xslu68R/UfHdj5JiKrpdaE1/1H+GIoTHM/yP/wCK/kovnaT1Kua3/W7ivuTlmsn3K44nULNZPuVxxOo3+5hX0P1b7juYV9D9W+5zmHuzs05f9jYxh+0dxU0LNZPuVxxOo8yygndRorYOpqPciJ5NRyonj/Y9c7mFfQ/VvueSZT1R41XWneP1p4L8a6y3uXJWPc7G2oidlln8qXNyZFe51rlXNn6n4sHO5Q/jSsvWhv8Aja6vDSs1fBaFdSNG+UN2/EhdR2ZXtNNSrGQ4EZzWNRGolDdSJ4J4GS105fu9Gex1LaadURUVvM46p+rWxTPjvF7FVM2hfycLRvlDdvxIXUekfRpkWNkGViwsos7t6xlejaWupasNiIvwqqeLV9CUtdOX7vRnsWvYbKMTKcCI+cer3JEq0rR/LUatGr7V9TXq4JWR2vVLPK0xi+om164FG2d/DepSAAqDYAAAAAAAAAAAAAAAAAAAAAAAAAAAAAAAAABgn214URG+Kscn3VM5hnVqwoipsO/Sp6mc9RbFtPDm/RtlBET/AMb8SF1H3RvlDdvxIXUd2105fu9GewtdOX7vRnsdBitRpbzNH7xbqLw/9HC0b5Q3b8SF1H2r9V/hxvhc34FTycmpU1f3Q7trpy/d6M9jhRl75znRNblVXKvmqrSqmrURSRol/ZuOo+nLspdR8jUbZeonPep25T6UFyTDZLpKw392iQ6yxFRXUaqaKq0GbTC7dIXFXpNvJvZvJU1Bhvn0f3rmo59D4yJXVNepNXobNlMjeUTiRytWto0WxXJb+eplJHBfrbE5e1e5fc5emF26QuKvSWXYntGvaiDEjuhtg0RO7qtdWRaGNdTTQm3yODZTI3lE4kcpeyuT5bJsOIzIlZISvrLSrnLXqoi/z6/BGmK1NNIl7EqKv56mpUMiRiqyNWrpVOp2wAYFaAAAAAAAAAAAAAAAAAAAAAAAAAAAAAAAAADDOv7uFEXxoa5fRqmYwzaI6G9H+FV1P2VVB63Oh5gn0wuX/wBOFxV6T7phdukLir0nTTspkb5JE4kc+2UyN5ROJHJMeodZOPUucFT7F3Bfc5emF25wuKvST0d3117oq/DXVYlVNaNrLWo5lrZTI3lE4kci5tO5iPbLf00c5rada1EVUb46/Cgljngm7IVt09tv7Utbmtja514xW/kvMjdlXTktBiJEalZjXUVVWilPtN2xrr1uBfcl5HIkxHhMdChPc1WoqKiJQqeZns/M3MT0Q5mWnhV7lWJc696nNz3UqGyOaiZlXu8/wUNjXXrcC+52MhZNXJTXsc5HUurUolHi1Eo5ENZ+ZuYnohW9jpN8lCiNmmqx1emhfGio1KeSk9JDGyS1satXTapCtfNOl4/N88jvgAtiIAAAAAAAAAAAAAAAAAAAAAAAAAAAAAAAAAGKaStDen+1U5KZTDOJTDiUbLv0qD1M5NWMdetwL7ixrr1uBfcnU7PTNzE9EPtn5m5ieiHPYvDsV4qSZWqdHLoUNjXXrcC+55tPp3EaKxddV7m0+dDlQqLPzNzE9EJeYTunva/UqOVFRfFFRaFQt7lxsY514xW5s6qv+S/uJVy1L3pJ3Ih25PtdNSUNkOBERGNRGolRi0InhrVDNbicvU4cP2OlkrtLBlYEJkSWY9WsRquWrS5UTx1tNu1kDdGfc6S3ytRt/pWNLU8uh8+q6OdaiRUqFT+pdOn8nCtxOXqcOH7Fj2JypEyvBiRJ11ZyRKtNCN+FGNWihPtU5drIG6M+50nf7OZQZlJj3wIaQkR1WqlFCrVRadSJ5p6Ecl0Kadt5ExEX55ElFTSxyXz5lelmZbf2p1wAaxcgAAAAAAAAAAAAAAAAAAAAAAAAAAAAAAAAAwzrqsKIqbLl+6pmMU2tWG9V2XfpUBDzG3E5epw4fsLcTl6nDh+x3U7WQN0Z9zpFrIG6M+50m7lii2acOhzOJVHiV5+5wrcTl6nDh+xPR1+sPc+Jrc5Vcq+FKqtKl9ayBujPudJAzq99FiOb8KK9zkbsorlWgY5BU9kLbLM/yxDtPpKCSKSVZJVf2Jnt7O1dJf5F7OyszLQHx3PR7mNctDqEpVNfyN6y0ntRMf7H77PZPdFlJdUVNcNq/PyOhmt3m3mcbNJW4R17ToqWr8zkc8EKyuVdK/5OZZaT2omP9jq5FkIeTmvZJKqtVa2taVrUIn5Ih+c1u828zZkYCy9ZHUL4Lq+z9jZoX1Sy2Swo1LM6fypCsUTUtbnNsAF4RgAAAAAAAAAAAAAAAAAAAAAAAAAAAAAAAAAxTSVob0Xwqr+SmUxzKUsf/wAV/JQepnJuy0ntRMf7H2y0ntRMf7HTzW7zbzGa3ebeZyuFr/Dt4dTPAQHMstJ7UTH+x5llBO5jRWw/5Ue5E86EcqIewZrd5t5nkGVPgmIyL8oj0++pd3HdO5z8NGjM1lnfzU6C4kcbHvvNCHTl8mTcVjXQIcwrFSlFa16tVPlRR8jJmiduprC87mSe0caVgQmQlZVaxGpS2laEQ2rVTHmzAWC/U8Ua3iszdnDecnU/SjpZnvwi9qqvFSZzRO3U1heW/YSXiy0CIk62I13eU0REVHVajfP5UopzrVTHmzAd/s5Pvyix75iilHVdSUJRVRf+1PMusrf7LW2d/Axh+n3UDsMr7e7idcAA2gAAAAAAAAAAAAAAAAAAAAAAAAAAAAAAAAAYZ1KYUSjxqO/SpmMU2tWG9U2XfpUW2HqJath5RmiduprC8ZonbqawvKZO1Ux5swC1Ux5swD7ri1PnEr/tB+0X5uJlMkzt1NYXnGi/A5yRdTkVUVF8UWnXT/cv7VTHmzAQM6vfRYjn+Kvc5ftVyqTw3WZdFVa1tl7+zqfpu463MfI5XX18iciuyZ2ulZKBChx5ZXva1Gq6rDWsqJrXXrNq3Enui4YRo5NyBk+Ygw3zc0rIjmorm94xKrqNaUKlJs2ayZvi8SH0haVirbg+RnLWXMR6o5/batvaufiZbcSe6LhhFF2YypDyvDiRJKH3TUfVq0NSlyNRafh1eCp6ExZrJm+LxIfSU3ZWSgSEOIzJcTvodesrqyOofVRFSlqJ8kT1MHQNYlqMs3WGpUVNDIxWwOtd+bf2dsAEZWgAAAAAAAAAAAAAAAAAAAAAAAAAAAAAAAAAwzbqsN6rr+Fy/dUzGGbRFhvR2pKrtf8AaqoPW50IhO3Enui4YR9txJ7ouGEYk7M5M3xeJD6RZrJm+LxIfSTYozZ8i4x25W0XivuZbcSe6LhhEPOL9YiRHw/ha5znI3ZRXKqJqLSzWTN8XiQ+ki5tO6iPbA+JiOcjXeNZqKqIvoSMibHmbZusLW5k9LK5yUzrV7+20pJDsRMT8KHFgrCqvajkpeqLQuvXqM+jya84ON3SMmrMdzC7rv6tVKKterRR8qNRs1pn/J/EK531NNG5WJHm7OByVR9LU0kr3q/Oqrn0qa2jya84ON3SVfZDI8TIkKJDm6quV9f4VVUoVjU+aJsqTtaZ/wAn8QpeyyvWHE+tV61f/XTWoqp5/LxMmXckrVwTmWJn4EbbgQUP95jrVzcTtgAlMwAAAAAAAAAAAAAAAAAAAAAAAAAAAAAAAAAYZxteHERPm1yfdUzGGb/pvo2XfpUW2HqJath55o8mvODjd0jR5NecHG7pNlHTP+T+IK0z/k/iGt90zbMh+0qXX5mto9mvODjd7EpMp9We9kTxa5WrR4UotC0ehaVpn/J/EIub/qPr+NZ1NPjTStNJuUt1X3QVWvbZZ+zpPp+5EVzXvdGtt8icjfgfSbN5Ka2BLtl1ZDSo1XMcrqE1JSqOTWfvS5O7Etw39R2smPyakGF9dlEiRaqV392xazqNa0qus2e8yTuTeEzqMlrKVFsXOak1ZSJI5FZ22qTmlyd2Jbhv6i77AdoovaaXixp5GI5IndpURWtqoxjvBVXXS5Tj95kncm8JnUb8h2ikcltVkhAiQmqtZWsa1qK6hEpoR3jQiehHJWUypY3sNWarpXMsY2xSwBMW0l9iPy6hbSX2I/LqNfGItY0sLHpKcExbSX2I/LqFtJfYj8uoYxFrDCx6SnBMW0l9iPy6hbSX2I/LqGMRawwsekpwTFtJfYj8uoW0l9iPy6hjEWsMLHpKcExbSX2I/LqFtJfYj8uoYxFrDCx6SnBMW0l9iPy6hbSX2I/LqGMRawwsekpwTFtJfYj8uoW0l9iPy6hjEWsMLHpKcExbSX2I/LqFtJfYj8uoYxFrDCx6SnBMW0l9iPy6hbSX2I/LqGMRawwsekpwTFtJfYj8uoW0l9iPy6hjEWsMLHpKcExbSX2I/LqFtJfYj8uoYxFrDCx6SnBMW0l9iPy6hbSX2I/LqGMRawwsekpzBOv7uFEVPFGOX0apP20l9iPy6j47tlLPRUeyOqLqVFooVMQxmLWPUljRc5CJ9Ls6v+iW4b+o+6XJ3YluG/qKPvMk7k3hM6h3mSdybwmdRuY9SlljtHqE5pcndiW4b+o5kR311yxYv8z1V60akpctK0epbd5kncm8JnURU3riRPq/wsrOqt8Kray0J/8AEoJI54peyIubkTwyuckSWZi3yR2bl5qXgvizCMc5iOVtZnwqqeGvWbdk5bekxQyPgZXbBY1rmupRKPkfvPbNl3I56SOov1sp7e1e/qaslw2veru3tVVK2yctvSYoYsnLb0mKGSWe2bLuQz2zZdyMMFU+G59SP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iyctvSYoZJZ7Zsu5DPbNl3IYKp8Nz6jILPMrbJy29Jihnns8ncxYjWfEiPc1F80RyoinVz2zZdyOVE/iOVU+aqvqpaXNbK1zsJHefstLm0CUbnKne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67545" y="404663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2737" y="692696"/>
            <a:ext cx="4966842" cy="1512168"/>
          </a:xfrm>
          <a:ln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FF00"/>
                </a:solidFill>
                <a:latin typeface="Century Gothic" pitchFamily="34" charset="0"/>
              </a:rPr>
              <a:t>Respetando a mis compañeros </a:t>
            </a:r>
            <a:endParaRPr lang="es-ES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372200" y="4494257"/>
            <a:ext cx="2500330" cy="2138652"/>
            <a:chOff x="4357686" y="3786190"/>
            <a:chExt cx="2500330" cy="2138652"/>
          </a:xfrm>
        </p:grpSpPr>
        <p:sp>
          <p:nvSpPr>
            <p:cNvPr id="5" name="4 Rectángulo redondeado"/>
            <p:cNvSpPr/>
            <p:nvPr/>
          </p:nvSpPr>
          <p:spPr>
            <a:xfrm>
              <a:off x="4357686" y="3786190"/>
              <a:ext cx="2500330" cy="2138652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8" descr="http://4.bp.blogspot.com/-64K1KAhdyAk/Txxk7r1QFEI/AAAAAAAAJeI/bFV9KbWEWfI/s320/juegos_ninos%255B1%255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000504"/>
              <a:ext cx="2071702" cy="16430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8 Elipse">
            <a:hlinkClick r:id="rId5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C</a:t>
            </a:r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R</a:t>
            </a:r>
            <a:r>
              <a:rPr lang="es-MX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E</a:t>
            </a:r>
            <a:r>
              <a:rPr lang="es-MX" dirty="0" smtClean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D</a:t>
            </a:r>
            <a:r>
              <a:rPr lang="es-MX" dirty="0" smtClean="0"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I</a:t>
            </a:r>
            <a:r>
              <a:rPr lang="es-MX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T</a:t>
            </a:r>
            <a:r>
              <a:rPr lang="es-MX" dirty="0" smtClean="0">
                <a:solidFill>
                  <a:srgbClr val="FF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O</a:t>
            </a:r>
            <a:r>
              <a:rPr lang="es-MX" dirty="0" smtClean="0"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ubblegums" pitchFamily="2" charset="0"/>
              </a:rPr>
              <a:t>S</a:t>
            </a:r>
            <a:r>
              <a:rPr lang="es-MX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ubblegums" pitchFamily="2" charset="0"/>
              </a:rPr>
              <a:t> </a:t>
            </a:r>
            <a:endParaRPr lang="es-E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ubblegum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ourist Trap" pitchFamily="2" charset="0"/>
              </a:rPr>
              <a:t>TIPOS DE LETRAS</a:t>
            </a:r>
          </a:p>
          <a:p>
            <a:pPr>
              <a:buNone/>
            </a:pPr>
            <a:r>
              <a:rPr lang="es-MX" dirty="0">
                <a:latin typeface="Tourist Trap" pitchFamily="2" charset="0"/>
              </a:rPr>
              <a:t>	</a:t>
            </a:r>
            <a:r>
              <a:rPr lang="es-MX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ourist Trap" pitchFamily="2" charset="0"/>
              </a:rPr>
              <a:t>HTTP://WWW.DAFONT.COM</a:t>
            </a:r>
            <a:endParaRPr lang="es-ES" dirty="0"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ourist Tra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52</Words>
  <Application>Microsoft Office PowerPoint</Application>
  <PresentationFormat>Presentación en pantalla (4:3)</PresentationFormat>
  <Paragraphs>17</Paragraphs>
  <Slides>10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Tourist Trap</vt:lpstr>
      <vt:lpstr>Calibri</vt:lpstr>
      <vt:lpstr>Century Gothic</vt:lpstr>
      <vt:lpstr>bubblegums</vt:lpstr>
      <vt:lpstr>Verdana</vt:lpstr>
      <vt:lpstr>Times New Roman</vt:lpstr>
      <vt:lpstr>Tema de Office</vt:lpstr>
      <vt:lpstr>Diapositiva 1</vt:lpstr>
      <vt:lpstr>Diapositiva 2</vt:lpstr>
      <vt:lpstr>Introducción </vt:lpstr>
      <vt:lpstr>Menú </vt:lpstr>
      <vt:lpstr>Respetando a mis mayores</vt:lpstr>
      <vt:lpstr>Todos somos de diferentes</vt:lpstr>
      <vt:lpstr>Diversidad cultural</vt:lpstr>
      <vt:lpstr>Respetando a mis compañeros </vt:lpstr>
      <vt:lpstr>CREDITOS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30</cp:revision>
  <dcterms:created xsi:type="dcterms:W3CDTF">2012-09-02T09:20:51Z</dcterms:created>
  <dcterms:modified xsi:type="dcterms:W3CDTF">2012-11-20T12:38:19Z</dcterms:modified>
</cp:coreProperties>
</file>