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71" r:id="rId5"/>
    <p:sldId id="260" r:id="rId6"/>
    <p:sldId id="261" r:id="rId7"/>
    <p:sldId id="263" r:id="rId8"/>
    <p:sldId id="265" r:id="rId9"/>
    <p:sldId id="267" r:id="rId10"/>
    <p:sldId id="268" r:id="rId11"/>
    <p:sldId id="270" r:id="rId12"/>
    <p:sldId id="272" r:id="rId13"/>
    <p:sldId id="257" r:id="rId14"/>
  </p:sldIdLst>
  <p:sldSz cx="9144000" cy="6858000" type="screen4x3"/>
  <p:notesSz cx="6858000" cy="9144000"/>
  <p:embeddedFontLst>
    <p:embeddedFont>
      <p:font typeface="Tourist Trap" charset="0"/>
      <p:regular r:id="rId15"/>
    </p:embeddedFont>
    <p:embeddedFont>
      <p:font typeface="Broken Toys" charset="0"/>
      <p:regular r:id="rId16"/>
    </p:embeddedFont>
    <p:embeddedFont>
      <p:font typeface="Fontdinerdotcom Sparkly" charset="0"/>
      <p:regular r:id="rId17"/>
    </p:embeddedFont>
    <p:embeddedFont>
      <p:font typeface="Cooper Black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Ravie" pitchFamily="82" charset="0"/>
      <p:regular r:id="rId23"/>
    </p:embeddedFont>
    <p:embeddedFont>
      <p:font typeface="Berlin Sans FB" pitchFamily="34" charset="0"/>
      <p:regular r:id="rId24"/>
      <p:bold r:id="rId25"/>
    </p:embeddedFont>
    <p:embeddedFont>
      <p:font typeface="SkinnyCapKick" charset="0"/>
      <p:regular r:id="rId26"/>
    </p:embeddedFont>
    <p:embeddedFont>
      <p:font typeface="Army Beans"/>
      <p:regular r:id="rId27"/>
    </p:embeddedFont>
    <p:embeddedFont>
      <p:font typeface="Shark Soft Bites"/>
      <p:regular r:id="rId28"/>
    </p:embeddedFont>
    <p:embeddedFont>
      <p:font typeface="Raavi" pitchFamily="2"/>
      <p:regular r:id="rId2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AA65-D8AB-4963-8900-2A3843B8346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5174-D0B0-4A71-9CD2-353234C8E0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omputacion%20V\videos\Video%20intro%201%20FINAL.wmv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fon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7.xml"/><Relationship Id="rId18" Type="http://schemas.openxmlformats.org/officeDocument/2006/relationships/image" Target="../media/image16.png"/><Relationship Id="rId3" Type="http://schemas.openxmlformats.org/officeDocument/2006/relationships/audio" Target="../media/audio3.wav"/><Relationship Id="rId21" Type="http://schemas.openxmlformats.org/officeDocument/2006/relationships/slide" Target="slide13.xml"/><Relationship Id="rId7" Type="http://schemas.openxmlformats.org/officeDocument/2006/relationships/audio" Target="../media/audio7.wav"/><Relationship Id="rId12" Type="http://schemas.openxmlformats.org/officeDocument/2006/relationships/image" Target="../media/image13.png"/><Relationship Id="rId17" Type="http://schemas.openxmlformats.org/officeDocument/2006/relationships/slide" Target="slide9.xml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slide" Target="slide11.xml"/><Relationship Id="rId5" Type="http://schemas.openxmlformats.org/officeDocument/2006/relationships/audio" Target="../media/audio5.wav"/><Relationship Id="rId15" Type="http://schemas.openxmlformats.org/officeDocument/2006/relationships/slide" Target="slide8.xml"/><Relationship Id="rId10" Type="http://schemas.openxmlformats.org/officeDocument/2006/relationships/image" Target="../media/image12.png"/><Relationship Id="rId19" Type="http://schemas.openxmlformats.org/officeDocument/2006/relationships/slide" Target="slide10.xml"/><Relationship Id="rId4" Type="http://schemas.openxmlformats.org/officeDocument/2006/relationships/audio" Target="../media/audio4.wav"/><Relationship Id="rId9" Type="http://schemas.openxmlformats.org/officeDocument/2006/relationships/slide" Target="slide6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ortad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1" y="27384"/>
            <a:ext cx="9099857" cy="6858000"/>
          </a:xfrm>
          <a:prstGeom prst="rect">
            <a:avLst/>
          </a:prstGeom>
        </p:spPr>
      </p:pic>
      <p:pic>
        <p:nvPicPr>
          <p:cNvPr id="4" name="3 Imagen" descr="logo escue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596" y="1196752"/>
            <a:ext cx="2289508" cy="170245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88004" y="2852936"/>
            <a:ext cx="75724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4800" b="1" cap="none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urist Trap" pitchFamily="2" charset="0"/>
              </a:rPr>
              <a:t>ESCUELA NORMAL </a:t>
            </a:r>
          </a:p>
          <a:p>
            <a:pPr algn="ctr"/>
            <a:r>
              <a:rPr lang="es-MX" sz="4800" b="1" cap="none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urist Trap" pitchFamily="2" charset="0"/>
              </a:rPr>
              <a:t>DE EDUCACION PREESCOLAR</a:t>
            </a:r>
            <a:endParaRPr lang="es-MX" sz="4800" b="1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urist Trap" pitchFamily="2" charset="0"/>
            </a:endParaRPr>
          </a:p>
          <a:p>
            <a:pPr algn="ctr"/>
            <a:endParaRPr lang="es-MX" sz="4000" b="1" cap="none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urist Trap" pitchFamily="2" charset="0"/>
            </a:endParaRPr>
          </a:p>
          <a:p>
            <a:pPr algn="ctr"/>
            <a:endParaRPr lang="es-MX" sz="4000" b="1" cap="none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urist Trap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43808" y="51571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>
                    <a:lumMod val="95000"/>
                  </a:schemeClr>
                </a:solidFill>
                <a:latin typeface="Broken Toys" pitchFamily="2" charset="0"/>
              </a:rPr>
              <a:t>E N E R O  2 0 1 3</a:t>
            </a:r>
            <a:endParaRPr lang="es-MX" dirty="0">
              <a:solidFill>
                <a:schemeClr val="bg1">
                  <a:lumMod val="95000"/>
                </a:schemeClr>
              </a:solidFill>
              <a:latin typeface="Broken Toys" pitchFamily="2" charset="0"/>
            </a:endParaRPr>
          </a:p>
        </p:txBody>
      </p:sp>
      <p:pic>
        <p:nvPicPr>
          <p:cNvPr id="7" name="sonido.wav">
            <a:hlinkClick r:id="" action="ppaction://media"/>
          </p:cNvPr>
          <p:cNvPicPr>
            <a:picLocks noRot="1" noChangeAspect="1"/>
          </p:cNvPicPr>
          <p:nvPr>
            <a:wavAudioFile r:embed="rId1" name="sonido.wav"/>
          </p:nvPr>
        </p:nvPicPr>
        <p:blipFill>
          <a:blip r:embed="rId5" cstate="print"/>
          <a:stretch>
            <a:fillRect/>
          </a:stretch>
        </p:blipFill>
        <p:spPr>
          <a:xfrm>
            <a:off x="-1000164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albañ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500042"/>
            <a:ext cx="4206830" cy="595967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L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maest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0"/>
            <a:ext cx="3857652" cy="771530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MI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8143932" y="3071810"/>
            <a:ext cx="928662" cy="85725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Video intro 1 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785794"/>
            <a:ext cx="71438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714364"/>
            <a:ext cx="9787006" cy="1143000"/>
          </a:xfrm>
        </p:spPr>
        <p:txBody>
          <a:bodyPr>
            <a:noAutofit/>
          </a:bodyPr>
          <a:lstStyle/>
          <a:p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/>
                <a:latin typeface="SkinnyCapKick" pitchFamily="2" charset="0"/>
              </a:rPr>
              <a:t>C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/>
                <a:latin typeface="SkinnyCapKick" pitchFamily="2" charset="0"/>
              </a:rPr>
              <a:t>R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  <a:latin typeface="SkinnyCapKick" pitchFamily="2" charset="0"/>
              </a:rPr>
              <a:t>E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SkinnyCapKick" pitchFamily="2" charset="0"/>
              </a:rPr>
              <a:t>D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kinnyCapKick" pitchFamily="2" charset="0"/>
              </a:rPr>
              <a:t>I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/>
                <a:latin typeface="SkinnyCapKick" pitchFamily="2" charset="0"/>
              </a:rPr>
              <a:t>T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/>
                <a:latin typeface="SkinnyCapKick" pitchFamily="2" charset="0"/>
              </a:rPr>
              <a:t>O</a:t>
            </a:r>
            <a:r>
              <a:rPr lang="es-MX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/>
                <a:latin typeface="SkinnyCapKick" pitchFamily="2" charset="0"/>
              </a:rPr>
              <a:t>S</a:t>
            </a:r>
            <a:endParaRPr lang="es-E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latin typeface="SkinnyCapKic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pPr algn="ctr"/>
            <a:r>
              <a:rPr lang="es-MX" sz="6000" dirty="0" smtClean="0">
                <a:solidFill>
                  <a:schemeClr val="accent5">
                    <a:lumMod val="75000"/>
                  </a:schemeClr>
                </a:solidFill>
                <a:latin typeface="Army Beans" pitchFamily="2" charset="0"/>
              </a:rPr>
              <a:t>Tipos de letras: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5400" dirty="0" smtClean="0">
                <a:solidFill>
                  <a:schemeClr val="accent6">
                    <a:lumMod val="75000"/>
                  </a:schemeClr>
                </a:solidFill>
                <a:latin typeface="Shark Soft Bites" pitchFamily="2" charset="0"/>
                <a:hlinkClick r:id="rId2"/>
              </a:rPr>
              <a:t>http://www.dafont.com</a:t>
            </a:r>
            <a:endParaRPr lang="es-MX" sz="5400" dirty="0" smtClean="0">
              <a:solidFill>
                <a:schemeClr val="accent6">
                  <a:lumMod val="75000"/>
                </a:schemeClr>
              </a:solidFill>
              <a:latin typeface="Shark Soft Bites" pitchFamily="2" charset="0"/>
            </a:endParaRPr>
          </a:p>
          <a:p>
            <a:pPr algn="ctr"/>
            <a:endParaRPr lang="es-MX" sz="1200" dirty="0" smtClean="0">
              <a:solidFill>
                <a:schemeClr val="accent6">
                  <a:lumMod val="75000"/>
                </a:schemeClr>
              </a:solidFill>
              <a:latin typeface="Raavi" pitchFamily="34" charset="0"/>
              <a:cs typeface="Raavi" pitchFamily="34" charset="0"/>
            </a:endParaRPr>
          </a:p>
          <a:p>
            <a:pPr algn="ctr"/>
            <a:endParaRPr lang="es-ES" sz="1200" dirty="0">
              <a:solidFill>
                <a:schemeClr val="accent6">
                  <a:lumMod val="7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 2 cop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196752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dinerdotcom Sparkly" pitchFamily="2" charset="0"/>
              </a:rPr>
              <a:t>Mariel Saavedra Jaime</a:t>
            </a:r>
          </a:p>
          <a:p>
            <a:pPr algn="ctr"/>
            <a:r>
              <a:rPr lang="es-MX" sz="6000" b="1" spc="-1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dinerdotcom Sparkly" pitchFamily="2" charset="0"/>
              </a:rPr>
              <a:t>3° “B”</a:t>
            </a:r>
          </a:p>
          <a:p>
            <a:pPr algn="ctr"/>
            <a:r>
              <a:rPr lang="es-MX" sz="60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dinerdotcom Sparkly" pitchFamily="2" charset="0"/>
              </a:rPr>
              <a:t>#24</a:t>
            </a:r>
            <a:endParaRPr lang="es-MX" sz="6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dinerdotcom Sparkly" pitchFamily="2" charset="0"/>
            </a:endParaRPr>
          </a:p>
        </p:txBody>
      </p:sp>
      <p:pic>
        <p:nvPicPr>
          <p:cNvPr id="1026" name="Picture 2" descr="Gifs animados de Estrella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65" y="2094359"/>
            <a:ext cx="714375" cy="1190625"/>
          </a:xfrm>
          <a:prstGeom prst="rect">
            <a:avLst/>
          </a:prstGeom>
          <a:noFill/>
        </p:spPr>
      </p:pic>
      <p:pic>
        <p:nvPicPr>
          <p:cNvPr id="8" name="Picture 2" descr="Gifs animados de Estrella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2022351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ITULI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63862"/>
            <a:ext cx="8286808" cy="5019665"/>
          </a:xfrm>
          <a:prstGeom prst="rect">
            <a:avLst/>
          </a:prstGeom>
        </p:spPr>
      </p:pic>
      <p:pic>
        <p:nvPicPr>
          <p:cNvPr id="5" name="4 Imagen" descr="monitos sin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70" y="71439"/>
            <a:ext cx="9144000" cy="3857627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Colorful Kids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4 Imagen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928802"/>
            <a:ext cx="7367820" cy="510198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85786" y="138192"/>
            <a:ext cx="72592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11500" b="1" cap="none" spc="0" dirty="0" smtClean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Ver video</a:t>
            </a:r>
            <a:endParaRPr lang="es-ES" sz="11500" b="1" cap="none" spc="0" dirty="0">
              <a:ln w="76200"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500306"/>
            <a:ext cx="6143668" cy="34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derecha">
            <a:hlinkClick r:id="rId6" action="ppaction://hlinksldjump"/>
          </p:cNvPr>
          <p:cNvSpPr/>
          <p:nvPr/>
        </p:nvSpPr>
        <p:spPr>
          <a:xfrm>
            <a:off x="8143900" y="6000768"/>
            <a:ext cx="7143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paletas.jpg"/>
          <p:cNvPicPr>
            <a:picLocks noGrp="1" noChangeAspect="1"/>
          </p:cNvPicPr>
          <p:nvPr>
            <p:ph idx="1"/>
          </p:nvPr>
        </p:nvPicPr>
        <p:blipFill>
          <a:blip r:embed="rId8" cstate="print">
            <a:clrChange>
              <a:clrFrom>
                <a:srgbClr val="FEF9FF"/>
              </a:clrFrom>
              <a:clrTo>
                <a:srgbClr val="FEF9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1" y="421645"/>
            <a:ext cx="9144000" cy="679356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FF0066"/>
                </a:solidFill>
                <a:latin typeface="Ravie" pitchFamily="82" charset="0"/>
              </a:rPr>
              <a:t>M</a:t>
            </a:r>
            <a:r>
              <a:rPr lang="es-MX" sz="6000" dirty="0" smtClean="0">
                <a:solidFill>
                  <a:srgbClr val="FFFF00"/>
                </a:solidFill>
                <a:latin typeface="Ravie" pitchFamily="82" charset="0"/>
              </a:rPr>
              <a:t>e</a:t>
            </a:r>
            <a:r>
              <a:rPr lang="es-MX" sz="6000" dirty="0" smtClean="0">
                <a:solidFill>
                  <a:srgbClr val="00B050"/>
                </a:solidFill>
                <a:latin typeface="Ravie" pitchFamily="82" charset="0"/>
              </a:rPr>
              <a:t>n</a:t>
            </a:r>
            <a:r>
              <a:rPr lang="es-MX" sz="6000" dirty="0" smtClean="0">
                <a:solidFill>
                  <a:srgbClr val="7030A0"/>
                </a:solidFill>
                <a:latin typeface="Ravie" pitchFamily="82" charset="0"/>
              </a:rPr>
              <a:t>ú</a:t>
            </a:r>
            <a:r>
              <a:rPr lang="es-MX" sz="6000" dirty="0" smtClean="0">
                <a:latin typeface="Ravie" pitchFamily="82" charset="0"/>
              </a:rPr>
              <a:t> </a:t>
            </a:r>
            <a:r>
              <a:rPr lang="es-MX" sz="6000" dirty="0" smtClean="0">
                <a:solidFill>
                  <a:srgbClr val="0070C0"/>
                </a:solidFill>
                <a:latin typeface="Ravie" pitchFamily="82" charset="0"/>
              </a:rPr>
              <a:t>P</a:t>
            </a:r>
            <a:r>
              <a:rPr lang="es-MX" sz="6000" dirty="0" smtClean="0">
                <a:solidFill>
                  <a:srgbClr val="FF0066"/>
                </a:solidFill>
                <a:latin typeface="Ravie" pitchFamily="82" charset="0"/>
              </a:rPr>
              <a:t>r</a:t>
            </a:r>
            <a:r>
              <a:rPr lang="es-MX" sz="6000" dirty="0" smtClean="0">
                <a:solidFill>
                  <a:srgbClr val="FFFF00"/>
                </a:solidFill>
                <a:latin typeface="Ravie" pitchFamily="82" charset="0"/>
              </a:rPr>
              <a:t>i</a:t>
            </a:r>
            <a:r>
              <a:rPr lang="es-MX" sz="6000" dirty="0" smtClean="0">
                <a:solidFill>
                  <a:srgbClr val="00B050"/>
                </a:solidFill>
                <a:latin typeface="Ravie" pitchFamily="82" charset="0"/>
              </a:rPr>
              <a:t>n</a:t>
            </a:r>
            <a:r>
              <a:rPr lang="es-MX" sz="6000" dirty="0" smtClean="0">
                <a:solidFill>
                  <a:srgbClr val="7030A0"/>
                </a:solidFill>
                <a:latin typeface="Ravie" pitchFamily="82" charset="0"/>
              </a:rPr>
              <a:t>c</a:t>
            </a:r>
            <a:r>
              <a:rPr lang="es-MX" sz="6000" dirty="0" smtClean="0">
                <a:solidFill>
                  <a:srgbClr val="0070C0"/>
                </a:solidFill>
                <a:latin typeface="Ravie" pitchFamily="82" charset="0"/>
              </a:rPr>
              <a:t>i</a:t>
            </a:r>
            <a:r>
              <a:rPr lang="es-MX" sz="6000" dirty="0" smtClean="0">
                <a:solidFill>
                  <a:srgbClr val="FF0066"/>
                </a:solidFill>
                <a:latin typeface="Ravie" pitchFamily="82" charset="0"/>
              </a:rPr>
              <a:t>p</a:t>
            </a:r>
            <a:r>
              <a:rPr lang="es-MX" sz="6000" dirty="0" smtClean="0">
                <a:solidFill>
                  <a:srgbClr val="FFFF00"/>
                </a:solidFill>
                <a:latin typeface="Ravie" pitchFamily="82" charset="0"/>
              </a:rPr>
              <a:t>a</a:t>
            </a:r>
            <a:r>
              <a:rPr lang="es-MX" sz="6000" dirty="0" smtClean="0">
                <a:solidFill>
                  <a:srgbClr val="00B050"/>
                </a:solidFill>
                <a:latin typeface="Ravie" pitchFamily="82" charset="0"/>
              </a:rPr>
              <a:t>l</a:t>
            </a:r>
            <a:endParaRPr lang="es-ES" sz="6000" dirty="0">
              <a:solidFill>
                <a:srgbClr val="00B050"/>
              </a:solidFill>
              <a:latin typeface="Ravie" pitchFamily="82" charset="0"/>
            </a:endParaRPr>
          </a:p>
        </p:txBody>
      </p:sp>
      <p:pic>
        <p:nvPicPr>
          <p:cNvPr id="15" name="14 Imagen" descr="policia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1214422"/>
            <a:ext cx="1269841" cy="2539683"/>
          </a:xfrm>
          <a:prstGeom prst="rect">
            <a:avLst/>
          </a:prstGeom>
        </p:spPr>
      </p:pic>
      <p:pic>
        <p:nvPicPr>
          <p:cNvPr id="16" name="15 Imagen" descr="maestra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8082" y="3643314"/>
            <a:ext cx="1269841" cy="2539683"/>
          </a:xfrm>
          <a:prstGeom prst="rect">
            <a:avLst/>
          </a:prstGeom>
        </p:spPr>
      </p:pic>
      <p:pic>
        <p:nvPicPr>
          <p:cNvPr id="17" name="16 Imagen" descr="bombero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23928" y="1172865"/>
            <a:ext cx="1219048" cy="2184127"/>
          </a:xfrm>
          <a:prstGeom prst="rect">
            <a:avLst/>
          </a:prstGeom>
        </p:spPr>
      </p:pic>
      <p:pic>
        <p:nvPicPr>
          <p:cNvPr id="19" name="18 Imagen" descr="plomero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06615" y="1268760"/>
            <a:ext cx="1269841" cy="2158730"/>
          </a:xfrm>
          <a:prstGeom prst="rect">
            <a:avLst/>
          </a:prstGeom>
        </p:spPr>
      </p:pic>
      <p:pic>
        <p:nvPicPr>
          <p:cNvPr id="21" name="20 Imagen" descr="chef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7224" y="4071942"/>
            <a:ext cx="1523810" cy="2158730"/>
          </a:xfrm>
          <a:prstGeom prst="rect">
            <a:avLst/>
          </a:prstGeom>
        </p:spPr>
      </p:pic>
      <p:pic>
        <p:nvPicPr>
          <p:cNvPr id="22" name="21 Imagen" descr="albañil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86182" y="3714752"/>
            <a:ext cx="1523810" cy="215873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125973" y="5934670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rgbClr val="00B0F0"/>
                </a:solidFill>
                <a:effectLst/>
                <a:latin typeface="Berlin Sans FB" pitchFamily="34" charset="0"/>
                <a:hlinkClick r:id="rId21" action="ppaction://hlinksldjump"/>
              </a:rPr>
              <a:t>fin</a:t>
            </a:r>
            <a:endParaRPr lang="es-ES" sz="5400" b="1" cap="none" spc="0" dirty="0">
              <a:ln w="50800"/>
              <a:solidFill>
                <a:srgbClr val="00B0F0"/>
              </a:solidFill>
              <a:effectLst/>
              <a:latin typeface="Berlin Sans FB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lic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om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bañ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est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pic>
        <p:nvPicPr>
          <p:cNvPr id="5" name="4 Imagen" descr="polic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598456"/>
            <a:ext cx="5040538" cy="6259544"/>
          </a:xfrm>
          <a:prstGeom prst="rect">
            <a:avLst/>
          </a:prstGeom>
        </p:spPr>
      </p:pic>
      <p:sp>
        <p:nvSpPr>
          <p:cNvPr id="6" name="5 Flecha izquierda">
            <a:hlinkClick r:id="rId5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advClick="0">
    <p:sndAc>
      <p:stSnd>
        <p:snd r:embed="rId2" name="pol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bomb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0"/>
            <a:ext cx="3357586" cy="601567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omb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plom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00042"/>
            <a:ext cx="3500462" cy="595078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l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terahd.files.wordpress.com/2010/09/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07503" y="188640"/>
            <a:ext cx="8927795" cy="6480720"/>
          </a:xfrm>
          <a:prstGeom prst="rect">
            <a:avLst/>
          </a:prstGeom>
          <a:noFill/>
        </p:spPr>
      </p:pic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7596336" y="5733256"/>
            <a:ext cx="1008112" cy="86409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ch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28604"/>
            <a:ext cx="4297890" cy="60886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EFFF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34</Words>
  <Application>Microsoft Office PowerPoint</Application>
  <PresentationFormat>Presentación en pantalla (4:3)</PresentationFormat>
  <Paragraphs>11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Tourist Trap</vt:lpstr>
      <vt:lpstr>Broken Toys</vt:lpstr>
      <vt:lpstr>Fontdinerdotcom Sparkly</vt:lpstr>
      <vt:lpstr>Cooper Black</vt:lpstr>
      <vt:lpstr>Calibri</vt:lpstr>
      <vt:lpstr>Ravie</vt:lpstr>
      <vt:lpstr>Berlin Sans FB</vt:lpstr>
      <vt:lpstr>SkinnyCapKick</vt:lpstr>
      <vt:lpstr>Army Beans</vt:lpstr>
      <vt:lpstr>Shark Soft Bites</vt:lpstr>
      <vt:lpstr>Raavi</vt:lpstr>
      <vt:lpstr>Tema de Office</vt:lpstr>
      <vt:lpstr>Diapositiva 1</vt:lpstr>
      <vt:lpstr>Diapositiva 2</vt:lpstr>
      <vt:lpstr>Diapositiva 3</vt:lpstr>
      <vt:lpstr>Diapositiva 4</vt:lpstr>
      <vt:lpstr>Menú Principal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77</cp:revision>
  <dcterms:created xsi:type="dcterms:W3CDTF">2012-08-29T21:18:57Z</dcterms:created>
  <dcterms:modified xsi:type="dcterms:W3CDTF">2012-11-21T18:23:19Z</dcterms:modified>
</cp:coreProperties>
</file>