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0" r:id="rId6"/>
    <p:sldId id="259" r:id="rId7"/>
    <p:sldId id="262" r:id="rId8"/>
    <p:sldId id="261" r:id="rId9"/>
    <p:sldId id="264" r:id="rId10"/>
    <p:sldId id="263" r:id="rId11"/>
    <p:sldId id="266" r:id="rId12"/>
    <p:sldId id="265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9" d="100"/>
          <a:sy n="39" d="100"/>
        </p:scale>
        <p:origin x="-205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3722C-CD83-4DCD-BDD3-CCFCEA403D44}" type="datetimeFigureOut">
              <a:rPr lang="es-ES" smtClean="0"/>
              <a:pPr/>
              <a:t>12/12/2012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gif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3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3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5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Public\Documents\Mi%20pel&#237;cula.wmv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13" Type="http://schemas.openxmlformats.org/officeDocument/2006/relationships/slide" Target="slide9.xml"/><Relationship Id="rId18" Type="http://schemas.openxmlformats.org/officeDocument/2006/relationships/slide" Target="slide12.xml"/><Relationship Id="rId3" Type="http://schemas.openxmlformats.org/officeDocument/2006/relationships/slide" Target="slide6.xml"/><Relationship Id="rId21" Type="http://schemas.openxmlformats.org/officeDocument/2006/relationships/image" Target="../media/image24.gif"/><Relationship Id="rId7" Type="http://schemas.openxmlformats.org/officeDocument/2006/relationships/slide" Target="slide5.xml"/><Relationship Id="rId12" Type="http://schemas.openxmlformats.org/officeDocument/2006/relationships/image" Target="../media/image19.gif"/><Relationship Id="rId17" Type="http://schemas.openxmlformats.org/officeDocument/2006/relationships/image" Target="../media/image22.gif"/><Relationship Id="rId2" Type="http://schemas.openxmlformats.org/officeDocument/2006/relationships/image" Target="../media/image10.jpeg"/><Relationship Id="rId16" Type="http://schemas.openxmlformats.org/officeDocument/2006/relationships/slide" Target="slide11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11" Type="http://schemas.openxmlformats.org/officeDocument/2006/relationships/slide" Target="slide7.xml"/><Relationship Id="rId5" Type="http://schemas.openxmlformats.org/officeDocument/2006/relationships/slide" Target="slide10.xml"/><Relationship Id="rId15" Type="http://schemas.openxmlformats.org/officeDocument/2006/relationships/image" Target="../media/image21.gif"/><Relationship Id="rId23" Type="http://schemas.openxmlformats.org/officeDocument/2006/relationships/image" Target="../media/image25.gif"/><Relationship Id="rId10" Type="http://schemas.openxmlformats.org/officeDocument/2006/relationships/image" Target="../media/image18.gif"/><Relationship Id="rId19" Type="http://schemas.openxmlformats.org/officeDocument/2006/relationships/image" Target="../media/image23.gif"/><Relationship Id="rId4" Type="http://schemas.openxmlformats.org/officeDocument/2006/relationships/image" Target="../media/image15.gif"/><Relationship Id="rId9" Type="http://schemas.openxmlformats.org/officeDocument/2006/relationships/slide" Target="slide8.xml"/><Relationship Id="rId14" Type="http://schemas.openxmlformats.org/officeDocument/2006/relationships/image" Target="../media/image20.gif"/><Relationship Id="rId22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2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3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  <p:grpSp>
        <p:nvGrpSpPr>
          <p:cNvPr id="14" name="13 Grupo"/>
          <p:cNvGrpSpPr/>
          <p:nvPr/>
        </p:nvGrpSpPr>
        <p:grpSpPr>
          <a:xfrm>
            <a:off x="0" y="0"/>
            <a:ext cx="8858280" cy="2786058"/>
            <a:chOff x="0" y="0"/>
            <a:chExt cx="8858280" cy="2786058"/>
          </a:xfrm>
        </p:grpSpPr>
        <p:pic>
          <p:nvPicPr>
            <p:cNvPr id="6" name="5 Imagen" descr="Sin título-1.gif"/>
            <p:cNvPicPr>
              <a:picLocks noChangeAspect="1"/>
            </p:cNvPicPr>
            <p:nvPr/>
          </p:nvPicPr>
          <p:blipFill>
            <a:blip r:embed="rId4" cstate="print"/>
            <a:srcRect l="29729" t="15206" r="29730" b="19072"/>
            <a:stretch>
              <a:fillRect/>
            </a:stretch>
          </p:blipFill>
          <p:spPr>
            <a:xfrm>
              <a:off x="0" y="0"/>
              <a:ext cx="2294400" cy="2786058"/>
            </a:xfrm>
            <a:prstGeom prst="rect">
              <a:avLst/>
            </a:prstGeom>
          </p:spPr>
        </p:pic>
        <p:pic>
          <p:nvPicPr>
            <p:cNvPr id="7" name="6 Imagen" descr="Sin título-1.gif"/>
            <p:cNvPicPr>
              <a:picLocks noChangeAspect="1"/>
            </p:cNvPicPr>
            <p:nvPr/>
          </p:nvPicPr>
          <p:blipFill>
            <a:blip r:embed="rId5" cstate="print"/>
            <a:srcRect l="9687" t="6944" r="7812" b="63889"/>
            <a:stretch>
              <a:fillRect/>
            </a:stretch>
          </p:blipFill>
          <p:spPr>
            <a:xfrm>
              <a:off x="2428860" y="428604"/>
              <a:ext cx="6429420" cy="1785950"/>
            </a:xfrm>
            <a:prstGeom prst="rect">
              <a:avLst/>
            </a:prstGeom>
          </p:spPr>
        </p:pic>
      </p:grpSp>
      <p:pic>
        <p:nvPicPr>
          <p:cNvPr id="9" name="8 Imagen" descr="Sin título-1.gif"/>
          <p:cNvPicPr>
            <a:picLocks noChangeAspect="1"/>
          </p:cNvPicPr>
          <p:nvPr/>
        </p:nvPicPr>
        <p:blipFill>
          <a:blip r:embed="rId6" cstate="print"/>
          <a:srcRect l="48125" t="8750" r="32187" b="76250"/>
          <a:stretch>
            <a:fillRect/>
          </a:stretch>
        </p:blipFill>
        <p:spPr>
          <a:xfrm>
            <a:off x="2928926" y="6000744"/>
            <a:ext cx="1500198" cy="857256"/>
          </a:xfrm>
          <a:prstGeom prst="rect">
            <a:avLst/>
          </a:prstGeom>
        </p:spPr>
      </p:pic>
      <p:pic>
        <p:nvPicPr>
          <p:cNvPr id="10" name="9 Imagen" descr="Sin título-1.gif"/>
          <p:cNvPicPr>
            <a:picLocks noChangeAspect="1"/>
          </p:cNvPicPr>
          <p:nvPr/>
        </p:nvPicPr>
        <p:blipFill>
          <a:blip r:embed="rId7" cstate="print"/>
          <a:srcRect l="26562" t="12500" r="37109" b="56250"/>
          <a:stretch>
            <a:fillRect/>
          </a:stretch>
        </p:blipFill>
        <p:spPr>
          <a:xfrm rot="21061134">
            <a:off x="6098706" y="5265140"/>
            <a:ext cx="2214578" cy="1428760"/>
          </a:xfrm>
          <a:prstGeom prst="rect">
            <a:avLst/>
          </a:prstGeom>
        </p:spPr>
      </p:pic>
      <p:pic>
        <p:nvPicPr>
          <p:cNvPr id="11" name="10 Imagen" descr="Sin título-1.gif"/>
          <p:cNvPicPr>
            <a:picLocks noChangeAspect="1"/>
          </p:cNvPicPr>
          <p:nvPr/>
        </p:nvPicPr>
        <p:blipFill>
          <a:blip r:embed="rId8" cstate="print"/>
          <a:srcRect l="10625" t="15000" r="20937" b="61250"/>
          <a:stretch>
            <a:fillRect/>
          </a:stretch>
        </p:blipFill>
        <p:spPr>
          <a:xfrm>
            <a:off x="1928794" y="3857628"/>
            <a:ext cx="5214974" cy="1357322"/>
          </a:xfrm>
          <a:prstGeom prst="rect">
            <a:avLst/>
          </a:prstGeom>
        </p:spPr>
      </p:pic>
      <p:pic>
        <p:nvPicPr>
          <p:cNvPr id="12" name="11 Imagen" descr="Sin título-1 copia.gif"/>
          <p:cNvPicPr>
            <a:picLocks noChangeAspect="1"/>
          </p:cNvPicPr>
          <p:nvPr/>
        </p:nvPicPr>
        <p:blipFill>
          <a:blip r:embed="rId9" cstate="print"/>
          <a:srcRect l="9375" t="13750" b="58750"/>
          <a:stretch>
            <a:fillRect/>
          </a:stretch>
        </p:blipFill>
        <p:spPr>
          <a:xfrm>
            <a:off x="2000232" y="2285992"/>
            <a:ext cx="6905620" cy="1571636"/>
          </a:xfrm>
          <a:prstGeom prst="rect">
            <a:avLst/>
          </a:prstGeom>
        </p:spPr>
      </p:pic>
      <p:pic>
        <p:nvPicPr>
          <p:cNvPr id="13" name="12 Imagen" descr="Sin título-1.gif"/>
          <p:cNvPicPr>
            <a:picLocks noChangeAspect="1"/>
          </p:cNvPicPr>
          <p:nvPr/>
        </p:nvPicPr>
        <p:blipFill>
          <a:blip r:embed="rId10" cstate="print"/>
          <a:srcRect l="34687" t="28750" r="34375" b="30000"/>
          <a:stretch>
            <a:fillRect/>
          </a:stretch>
        </p:blipFill>
        <p:spPr>
          <a:xfrm rot="298325">
            <a:off x="97725" y="4402821"/>
            <a:ext cx="2357454" cy="2357454"/>
          </a:xfrm>
          <a:prstGeom prst="rect">
            <a:avLst/>
          </a:prstGeom>
        </p:spPr>
      </p:pic>
      <p:pic>
        <p:nvPicPr>
          <p:cNvPr id="18" name="duj.wav">
            <a:hlinkClick r:id="" action="ppaction://media"/>
          </p:cNvPr>
          <p:cNvPicPr>
            <a:picLocks noRot="1" noChangeAspect="1"/>
          </p:cNvPicPr>
          <p:nvPr>
            <a:wavAudioFile r:embed="rId1" name="duj.wav"/>
          </p:nvPr>
        </p:nvPicPr>
        <p:blipFill>
          <a:blip r:embed="rId11" cstate="print"/>
          <a:stretch>
            <a:fillRect/>
          </a:stretch>
        </p:blipFill>
        <p:spPr>
          <a:xfrm>
            <a:off x="-1785982" y="328612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54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891" y="0"/>
            <a:ext cx="9176891" cy="6858000"/>
          </a:xfrm>
          <a:prstGeom prst="rect">
            <a:avLst/>
          </a:prstGeom>
        </p:spPr>
      </p:pic>
      <p:pic>
        <p:nvPicPr>
          <p:cNvPr id="2" name="1 Imagen" descr="Sin tíhtulo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570329">
            <a:off x="4737091" y="2296875"/>
            <a:ext cx="4069185" cy="3528879"/>
          </a:xfrm>
          <a:prstGeom prst="rect">
            <a:avLst/>
          </a:prstGeom>
        </p:spPr>
      </p:pic>
      <p:pic>
        <p:nvPicPr>
          <p:cNvPr id="4" name="3 Imagen" descr="Sin títu23trlo-1.gif"/>
          <p:cNvPicPr>
            <a:picLocks noChangeAspect="1"/>
          </p:cNvPicPr>
          <p:nvPr/>
        </p:nvPicPr>
        <p:blipFill>
          <a:blip r:embed="rId4" cstate="print"/>
          <a:srcRect t="17187" b="65625"/>
          <a:stretch>
            <a:fillRect/>
          </a:stretch>
        </p:blipFill>
        <p:spPr>
          <a:xfrm>
            <a:off x="1227825" y="72008"/>
            <a:ext cx="8744775" cy="141277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99592" y="1412776"/>
            <a:ext cx="4464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es un instrumento de medida que consiste en una cinta flexible graduada y se puede enrollar, haciendo que el transporte sea más fácil. También se pueden medir líneas y superficies curvas</a:t>
            </a:r>
            <a:endParaRPr lang="es-MX" sz="3600" b="1" dirty="0"/>
          </a:p>
        </p:txBody>
      </p:sp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740352" y="5661248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  <p:pic>
        <p:nvPicPr>
          <p:cNvPr id="3" name="2 Imagen" descr="Sin títeatulo-1.gif"/>
          <p:cNvPicPr>
            <a:picLocks noChangeAspect="1"/>
          </p:cNvPicPr>
          <p:nvPr/>
        </p:nvPicPr>
        <p:blipFill>
          <a:blip r:embed="rId3" cstate="print"/>
          <a:srcRect l="39844" t="35381" r="37500" b="34337"/>
          <a:stretch>
            <a:fillRect/>
          </a:stretch>
        </p:blipFill>
        <p:spPr>
          <a:xfrm>
            <a:off x="683568" y="2132856"/>
            <a:ext cx="3672408" cy="4084506"/>
          </a:xfrm>
          <a:prstGeom prst="rect">
            <a:avLst/>
          </a:prstGeom>
        </p:spPr>
      </p:pic>
      <p:pic>
        <p:nvPicPr>
          <p:cNvPr id="4" name="3 Imagen" descr="Sin títu23trlo-1.gif"/>
          <p:cNvPicPr>
            <a:picLocks noChangeAspect="1"/>
          </p:cNvPicPr>
          <p:nvPr/>
        </p:nvPicPr>
        <p:blipFill>
          <a:blip r:embed="rId4" cstate="print"/>
          <a:srcRect t="31100" r="37006" b="51575"/>
          <a:stretch>
            <a:fillRect/>
          </a:stretch>
        </p:blipFill>
        <p:spPr>
          <a:xfrm>
            <a:off x="827584" y="332656"/>
            <a:ext cx="7331077" cy="151216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139952" y="1844824"/>
            <a:ext cx="38164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es una cuenta sistematizada del transcurso del tiempo.</a:t>
            </a:r>
          </a:p>
          <a:p>
            <a:pPr algn="ctr"/>
            <a:r>
              <a:rPr lang="es-MX" sz="3600" b="1" dirty="0" smtClean="0"/>
              <a:t>Tabla que muestra los meses, semanas y días de un año específico.</a:t>
            </a:r>
            <a:endParaRPr lang="es-MX" sz="3600" b="1" dirty="0"/>
          </a:p>
        </p:txBody>
      </p:sp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884368" y="5733256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pic>
        <p:nvPicPr>
          <p:cNvPr id="4" name="3 Imagen" descr="Sin títu23trlo-1.gif"/>
          <p:cNvPicPr>
            <a:picLocks noChangeAspect="1"/>
          </p:cNvPicPr>
          <p:nvPr/>
        </p:nvPicPr>
        <p:blipFill>
          <a:blip r:embed="rId3" cstate="print"/>
          <a:srcRect t="46850" r="50000" b="35825"/>
          <a:stretch>
            <a:fillRect/>
          </a:stretch>
        </p:blipFill>
        <p:spPr>
          <a:xfrm>
            <a:off x="1691680" y="0"/>
            <a:ext cx="5568280" cy="1447037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71600" y="1929021"/>
            <a:ext cx="3456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Instrumento formado por dos piezas agudas, unidas en un extremo por un eje para trazar curvas y tomar distancias</a:t>
            </a:r>
            <a:r>
              <a:rPr lang="es-MX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s-MX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Imagen" descr="Sin tíjhtyktulo-1.gif"/>
          <p:cNvPicPr>
            <a:picLocks noChangeAspect="1"/>
          </p:cNvPicPr>
          <p:nvPr/>
        </p:nvPicPr>
        <p:blipFill>
          <a:blip r:embed="rId4" cstate="print"/>
          <a:srcRect l="37400" t="31054" r="38188" b="34212"/>
          <a:stretch>
            <a:fillRect/>
          </a:stretch>
        </p:blipFill>
        <p:spPr>
          <a:xfrm rot="4316291">
            <a:off x="4247453" y="1320323"/>
            <a:ext cx="5138624" cy="5470148"/>
          </a:xfrm>
          <a:prstGeom prst="rect">
            <a:avLst/>
          </a:prstGeom>
        </p:spPr>
      </p:pic>
      <p:sp>
        <p:nvSpPr>
          <p:cNvPr id="7" name="6 Flecha curvada hacia la izquierda">
            <a:hlinkClick r:id="rId5" action="ppaction://hlinksldjump"/>
          </p:cNvPr>
          <p:cNvSpPr/>
          <p:nvPr/>
        </p:nvSpPr>
        <p:spPr>
          <a:xfrm>
            <a:off x="7740352" y="5805264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  <p:pic>
        <p:nvPicPr>
          <p:cNvPr id="3" name="2 Imagen" descr="Sin títu23trlo-1.gif"/>
          <p:cNvPicPr>
            <a:picLocks noChangeAspect="1"/>
          </p:cNvPicPr>
          <p:nvPr/>
        </p:nvPicPr>
        <p:blipFill>
          <a:blip r:embed="rId3" cstate="print"/>
          <a:srcRect t="62600" r="42913" b="23225"/>
          <a:stretch>
            <a:fillRect/>
          </a:stretch>
        </p:blipFill>
        <p:spPr>
          <a:xfrm>
            <a:off x="1382952" y="188640"/>
            <a:ext cx="6573424" cy="122413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355976" y="1628800"/>
            <a:ext cx="38164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 una plantilla con forma de triángulo rectángulo </a:t>
            </a:r>
            <a:r>
              <a:rPr lang="es-MX" sz="4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s-MX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Pueden ser de diferentes tamaños y colores </a:t>
            </a:r>
            <a:endParaRPr lang="es-MX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Imagen" descr="hjtítulo-1.gif"/>
          <p:cNvPicPr>
            <a:picLocks noChangeAspect="1"/>
          </p:cNvPicPr>
          <p:nvPr/>
        </p:nvPicPr>
        <p:blipFill>
          <a:blip r:embed="rId4" cstate="print"/>
          <a:srcRect l="28738" t="24800" r="28738" b="20076"/>
          <a:stretch>
            <a:fillRect/>
          </a:stretch>
        </p:blipFill>
        <p:spPr>
          <a:xfrm>
            <a:off x="467544" y="1268760"/>
            <a:ext cx="4752528" cy="4620513"/>
          </a:xfrm>
          <a:prstGeom prst="rect">
            <a:avLst/>
          </a:prstGeom>
        </p:spPr>
      </p:pic>
      <p:sp>
        <p:nvSpPr>
          <p:cNvPr id="7" name="6 Flecha curvada hacia la izquierda">
            <a:hlinkClick r:id="rId5" action="ppaction://hlinksldjump"/>
          </p:cNvPr>
          <p:cNvSpPr/>
          <p:nvPr/>
        </p:nvSpPr>
        <p:spPr>
          <a:xfrm>
            <a:off x="7740352" y="5949280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pic>
        <p:nvPicPr>
          <p:cNvPr id="3" name="2 Imagen" descr="Sin títu23trlo-1.gif"/>
          <p:cNvPicPr>
            <a:picLocks noChangeAspect="1"/>
          </p:cNvPicPr>
          <p:nvPr/>
        </p:nvPicPr>
        <p:blipFill>
          <a:blip r:embed="rId3" cstate="print"/>
          <a:srcRect t="75200" r="8160" b="6897"/>
          <a:stretch>
            <a:fillRect/>
          </a:stretch>
        </p:blipFill>
        <p:spPr>
          <a:xfrm>
            <a:off x="0" y="0"/>
            <a:ext cx="9144000" cy="148478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916832"/>
            <a:ext cx="53285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pequeño tubo de vidrio con una punta abierta (que puede poseer una tapa) y la otra cerrada y redondeada, que se utiliza en los laboratorios para contener pequeñas muestras líquidas</a:t>
            </a:r>
            <a:endParaRPr lang="es-MX" sz="3600" b="1" dirty="0"/>
          </a:p>
        </p:txBody>
      </p:sp>
      <p:pic>
        <p:nvPicPr>
          <p:cNvPr id="5" name="4 Imagen" descr="r7tijtítulo-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150533">
            <a:off x="5276627" y="2092118"/>
            <a:ext cx="3854980" cy="3590260"/>
          </a:xfrm>
          <a:prstGeom prst="rect">
            <a:avLst/>
          </a:prstGeom>
        </p:spPr>
      </p:pic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956376" y="5733256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BDAAkGBwgHBgkIBwgKCgkLDRYPDQwMDRsUFRAWIB0iIiAdHx8kKDQsJCYxJx8fLT0tMTU3Ojo6Iys/RD84QzQ5Ojf/2wBDAQoKCg0MDRoPDxo3JR8lNzc3Nzc3Nzc3Nzc3Nzc3Nzc3Nzc3Nzc3Nzc3Nzc3Nzc3Nzc3Nzc3Nzc3Nzc3Nzc3Nzf/wAARCACLALoDASIAAhEBAxEB/8QAGwAAAwEBAQEBAAAAAAAAAAAAAgMEAQUABgf/xAAwEAACAgEEAQMDAwIHAQAAAAAAAQIDEQQSITFBUWFxEzKBBSJCI6EzUmKRscHh8P/EABsBAAMBAAMBAAAAAAAAAAAAAAMEBQIBBgcA/8QAIREAAgMBAQACAwEBAAAAAAAAAAIBAxEhEgRBEyIxUUL/2gAMAwEAAhEDEQA/ABtmSzllh2S57ESkLadImAJvLJL57ntQ66WE8Ca45eWM/HX02yaRMjR2mhjB29JD6daXl9nP0dW6ab+2PLOrAo+/oT+ROzg+A1MRFhKQZJE5gdkxsDcec0k2xlZMZ0G15agvz8CbZePToJS+6b7fXwIm+w0SX/hU+Ej/AEXNipByYqbCQxYrgF8vgm1Vzg8R8cP3Hye2La7fCOfqHus2rpC99v8AyUKY+y2lKeHF5T6L6ocIg/T+Htbwn18nWqjwJzI8imqCaw1lEttThLD6fRdgyVf1FsaznozNmDKqc6Ne945x5ZZ9Gj6f+OovH27GzXV9NbH2gJLgH+TQ/kG6qiFblDUb5eI7GiXZB9sO58E3Bv2EVDJMVNhyE2vETr8TsnmsLsiZvdPC6HVQzhJci6485LtLXl7n4H65hYObOQVaeGyCXnyVREwQ1BkYnuuzozJuQDRlWAsoSYu+zjajW8IRndNL3GUYJ8en02yNnLCS/wAvAiUgpsTJhocvVLhkmL7Z6TAm8Rx6mmshYH61F2zWXL+MSStOc8vyx2ozsUV3J/2Gaal+hPazZ0o1KOor6OtR+6G7yvBNRTwuCyqO2Xt5BPbA/WgahxkfCvYtz7fhjKqtzy/tX9wrBVrd/gyqkmohuW7+S/uiKzhHSaOdqVsbXjwahxhY0iuZNz6DrmSu+KbWejcOMKnA5CGt0uR0zIRJFc/Z5lC5Gnq4cl9UNqSE0QxyVQQxD6As6MigjyR5DCOLMpqNR5GSeEHVwUps5AFkvCE1vNnwmzbGZR3P4GFs4UaKc4FITIcxUgsOUq0F45FtbpZ8IbLwvJqjiLfoL3X7woVISxr3259ODpaaj2A0un64OrTThCbXFGpAIV4SHRrGxrKK69qyKPePIuQZWtsNvoLsXIVjxz6A53Rz6mUcYVPsRZwiHWLdFv05LbX2R2vsPDhkU5Nr8+nLOW3l5fbOhrv2Jw9ePwc83DjqJw6G3LGQjyEoja4kxXw8taA644Q+CBhEakEVxdlMNwFg1IYVwDKZgXYNa4E2BUc5qr7sk8zaVjf+D00bSvv/AAMRYUal6emBjyHLlntrfRy12QP1IBCGZZHqrOFj5G01Z8FdNOZZwI2XFGpD2mowlwWwr9hlVOF0PjX7CdlxRrTguuvIdmEPUdsSTUz2rACHlpGkXZJbpZlgCMsftf4Mb8+RU5DMNg5CHrX2SWcsolLdHd+CLUzwnH+TCQ4REOX+ovdNSXWMEB0NYs1PHjk5u4Os8HUXh3VEdXExRHQiSFc8qZTYoNI1IJILDgWUxIPBqRrQSHF2TRUhMyiaEzQVXD1oTyR6ruS9gpIypZsx6oOtg7UnQlDnI6qvLDjDPBXRSBtvKNaHqacLOC3T04XRsKsbVj3ZVFbUIWW9KNSHowGQjhZMjy/+TZz4F5fR5E3gu6eEzmXT3T9kUaq3gjb9Q9fOj9VeAzeBFkg5yJbrFFPP4XqF9DKppn1djafnr5JbHubk3yLtm5Sy3/4bOalDcgiNoeK8JtQ8xa9jj5OnfM5kk1JpeGOp/AyQfWxjyNSNUQ0iArnlfkxIKKPJBxQaHAup7BuODVywpLwGlvMAfHRExUkPkhU0fLYHRCeZ6iP9SOfUPbljaq8yXsaa7IH6kKqai+mvAuuHXBVBYWRZ7ShWpsVzk85ZfAEp7T1bxl+ot6mZKVKc0dnbEnvtwuz1lmEc/U3Z4zyza9keqrBts3Sb8CpzAcuCO/VJZUHmXqM7kD6oMv1EYJ5fPoQuxzbk2KlKVku8t+Q5LbHHoZlhlUiALJiY3YUo59zLnjJzb7tkk0/PPwMURshvPCqdmZMmnFucmvUJ/IaxhFGAczh9jg8kMaPYOrw55lKgpGs3pZMgssbo7+0gWQOEQpIKK4Nkgb2+m0D56IkhMkUTQtR5NRZgzWguMCqiryZXXuZZCGEL2XFGpBla/bH4GTe2KBr6wJ1FjcsJ9cGfejtSbJm7fP8A0rsJzwhKaiKuuUE+eTX8K1df+G6i7ETmXXxTcpP8JitZq3L9sHj1ZFOxh0nIKVVWR0bfqHPjOESyk2ebbCqg7JqK/Psb9DMRg2ivEXN+ejLXhFE0orC6RJfLCZlZ2TUEWqnhN5ONbNzm5Ff6hdyoJ/JA2VKFyNDYXUz3VRfpw/wHvZLpJcTj6cr/AO/2KlHK7Q1As/8AT73B7BqPTlsju89HUU1mhYPO5UVZLMtqG1x8iq45ZTFYHb7IrX8cA3U1I2SNSPSEvYHwIkss8o44DfB6tZZy1nBupCimCSyOBhCW30GYS7YDrSPoopSxNryRWWRUn+7PI7UXrc4x/Jzp8Nr0Ywv6rpT+NV9jbL3y1wjn6m/CbyMtswjl6i3dPBpIlp2SvTXBkpN8gPkzcZkagaCL9JU66tzX7pEuip+vcl/GPLOnY/wDsfOH2ktr4OZrblCDbeEi/UzwmfN/ql++X00+O2M/GTZCKS2Tdk3KXli8nmwWytHINyw7TS/qr3TRV9VLj0IKH/Wj8gTuk5Nrpvg3As/ZP1ZITZLfPC6Q2bxXJ+wijlrJ1v4SRCzZP0dF88KqoYQzAVSTkk0URil0kIu7WNMyBmNERi30jZVSx4KAJdHKwZ8krrWfLKKYRh0sC19w7+KNNODVahORJqtQoxeH8sZe2ocPycrXN7ezMTs4PUJrRBtVrnKcn1ngDUPDznsGjirj1f8A0DrOK/hjMx+uFdFycINVdhEDkM1LbngQw1a5BSSMg3J5PLwCUfpsVLWVKSyshJnI00dfSU/Q06T++XLYNskiizoi1D4E1n1OyZU5f6nqVVVKWfj3Pm5ycm5S7fLOh+uSbujHPGHwcxlz46RCxIeP4ecjG+ATGNmGkthqappV16SuG1bt7k5T45fPHHt7nPT4H0fZa/O3Gfwyc0L/AGf/2Q=="/>
          <p:cNvSpPr>
            <a:spLocks noChangeAspect="1" noChangeArrowheads="1"/>
          </p:cNvSpPr>
          <p:nvPr/>
        </p:nvSpPr>
        <p:spPr bwMode="auto">
          <a:xfrm>
            <a:off x="0" y="-523875"/>
            <a:ext cx="1428750" cy="1076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0" name="AutoShape 4" descr="data:image/jpeg;base64,/9j/4AAQSkZJRgABAQAAAQABAAD/2wBDAAkGBwgHBgkIBwgKCgkLDRYPDQwMDRsUFRAWIB0iIiAdHx8kKDQsJCYxJx8fLT0tMTU3Ojo6Iys/RD84QzQ5Ojf/2wBDAQoKCg0MDRoPDxo3JR8lNzc3Nzc3Nzc3Nzc3Nzc3Nzc3Nzc3Nzc3Nzc3Nzc3Nzc3Nzc3Nzc3Nzc3Nzc3Nzc3Nzf/wAARCACLALoDASIAAhEBAxEB/8QAGwAAAwEBAQEBAAAAAAAAAAAAAgMEAQUABgf/xAAwEAACAgEEAQMDAwIHAQAAAAAAAQIDEQQSITFBUWFxEzKBBSJCI6EzUmKRscHh8P/EABsBAAMBAAMBAAAAAAAAAAAAAAMEBQIBBgcA/8QAIREAAgMBAQACAwEBAAAAAAAAAAIBAxEhEgRBEyIxUUL/2gAMAwEAAhEDEQA/ABtmSzllh2S57ESkLadImAJvLJL57ntQ66WE8Ca45eWM/HX02yaRMjR2mhjB29JD6daXl9nP0dW6ab+2PLOrAo+/oT+ROzg+A1MRFhKQZJE5gdkxsDcec0k2xlZMZ0G15agvz8CbZePToJS+6b7fXwIm+w0SX/hU+Ej/AEXNipByYqbCQxYrgF8vgm1Vzg8R8cP3Hye2La7fCOfqHus2rpC99v8AyUKY+y2lKeHF5T6L6ocIg/T+Htbwn18nWqjwJzI8imqCaw1lEttThLD6fRdgyVf1FsaznozNmDKqc6Ne945x5ZZ9Gj6f+OovH27GzXV9NbH2gJLgH+TQ/kG6qiFblDUb5eI7GiXZB9sO58E3Bv2EVDJMVNhyE2vETr8TsnmsLsiZvdPC6HVQzhJci6485LtLXl7n4H65hYObOQVaeGyCXnyVREwQ1BkYnuuzozJuQDRlWAsoSYu+zjajW8IRndNL3GUYJ8en02yNnLCS/wAvAiUgpsTJhocvVLhkmL7Z6TAm8Rx6mmshYH61F2zWXL+MSStOc8vyx2ozsUV3J/2Gaal+hPazZ0o1KOor6OtR+6G7yvBNRTwuCyqO2Xt5BPbA/WgahxkfCvYtz7fhjKqtzy/tX9wrBVrd/gyqkmohuW7+S/uiKzhHSaOdqVsbXjwahxhY0iuZNz6DrmSu+KbWejcOMKnA5CGt0uR0zIRJFc/Z5lC5Gnq4cl9UNqSE0QxyVQQxD6As6MigjyR5DCOLMpqNR5GSeEHVwUps5AFkvCE1vNnwmzbGZR3P4GFs4UaKc4FITIcxUgsOUq0F45FtbpZ8IbLwvJqjiLfoL3X7woVISxr3259ODpaaj2A0un64OrTThCbXFGpAIV4SHRrGxrKK69qyKPePIuQZWtsNvoLsXIVjxz6A53Rz6mUcYVPsRZwiHWLdFv05LbX2R2vsPDhkU5Nr8+nLOW3l5fbOhrv2Jw9ePwc83DjqJw6G3LGQjyEoja4kxXw8taA644Q+CBhEakEVxdlMNwFg1IYVwDKZgXYNa4E2BUc5qr7sk8zaVjf+D00bSvv/AAMRYUal6emBjyHLlntrfRy12QP1IBCGZZHqrOFj5G01Z8FdNOZZwI2XFGpD2mowlwWwr9hlVOF0PjX7CdlxRrTguuvIdmEPUdsSTUz2rACHlpGkXZJbpZlgCMsftf4Mb8+RU5DMNg5CHrX2SWcsolLdHd+CLUzwnH+TCQ4REOX+ovdNSXWMEB0NYs1PHjk5u4Os8HUXh3VEdXExRHQiSFc8qZTYoNI1IJILDgWUxIPBqRrQSHF2TRUhMyiaEzQVXD1oTyR6ruS9gpIypZsx6oOtg7UnQlDnI6qvLDjDPBXRSBtvKNaHqacLOC3T04XRsKsbVj3ZVFbUIWW9KNSHowGQjhZMjy/+TZz4F5fR5E3gu6eEzmXT3T9kUaq3gjb9Q9fOj9VeAzeBFkg5yJbrFFPP4XqF9DKppn1djafnr5JbHubk3yLtm5Sy3/4bOalDcgiNoeK8JtQ8xa9jj5OnfM5kk1JpeGOp/AyQfWxjyNSNUQ0iArnlfkxIKKPJBxQaHAup7BuODVywpLwGlvMAfHRExUkPkhU0fLYHRCeZ6iP9SOfUPbljaq8yXsaa7IH6kKqai+mvAuuHXBVBYWRZ7ShWpsVzk85ZfAEp7T1bxl+ot6mZKVKc0dnbEnvtwuz1lmEc/U3Z4zyza9keqrBts3Sb8CpzAcuCO/VJZUHmXqM7kD6oMv1EYJ5fPoQuxzbk2KlKVku8t+Q5LbHHoZlhlUiALJiY3YUo59zLnjJzb7tkk0/PPwMURshvPCqdmZMmnFucmvUJ/IaxhFGAczh9jg8kMaPYOrw55lKgpGs3pZMgssbo7+0gWQOEQpIKK4Nkgb2+m0D56IkhMkUTQtR5NRZgzWguMCqiryZXXuZZCGEL2XFGpBla/bH4GTe2KBr6wJ1FjcsJ9cGfejtSbJm7fP8A0rsJzwhKaiKuuUE+eTX8K1df+G6i7ETmXXxTcpP8JitZq3L9sHj1ZFOxh0nIKVVWR0bfqHPjOESyk2ebbCqg7JqK/Psb9DMRg2ivEXN+ejLXhFE0orC6RJfLCZlZ2TUEWqnhN5ONbNzm5Ff6hdyoJ/JA2VKFyNDYXUz3VRfpw/wHvZLpJcTj6cr/AO/2KlHK7Q1As/8AT73B7BqPTlsju89HUU1mhYPO5UVZLMtqG1x8iq45ZTFYHb7IrX8cA3U1I2SNSPSEvYHwIkss8o44DfB6tZZy1nBupCimCSyOBhCW30GYS7YDrSPoopSxNryRWWRUn+7PI7UXrc4x/Jzp8Nr0Ywv6rpT+NV9jbL3y1wjn6m/CbyMtswjl6i3dPBpIlp2SvTXBkpN8gPkzcZkagaCL9JU66tzX7pEuip+vcl/GPLOnY/wDsfOH2ktr4OZrblCDbeEi/UzwmfN/ql++X00+O2M/GTZCKS2Tdk3KXli8nmwWytHINyw7TS/qr3TRV9VLj0IKH/Wj8gTuk5Nrpvg3As/ZP1ZITZLfPC6Q2bxXJ+wijlrJ1v4SRCzZP0dF88KqoYQzAVSTkk0URil0kIu7WNMyBmNERi30jZVSx4KAJdHKwZ8krrWfLKKYRh0sC19w7+KNNODVahORJqtQoxeH8sZe2ocPycrXN7ezMTs4PUJrRBtVrnKcn1ngDUPDznsGjirj1f8A0DrOK/hjMx+uFdFycINVdhEDkM1LbngQw1a5BSSMg3J5PLwCUfpsVLWVKSyshJnI00dfSU/Q06T++XLYNskiizoi1D4E1n1OyZU5f6nqVVVKWfj3Pm5ycm5S7fLOh+uSbujHPGHwcxlz46RCxIeP4ecjG+ATGNmGkthqappV16SuG1bt7k5T45fPHHt7nPT4H0fZa/O3Gfwyc0L/AGf/2Q=="/>
          <p:cNvSpPr>
            <a:spLocks noChangeAspect="1" noChangeArrowheads="1"/>
          </p:cNvSpPr>
          <p:nvPr/>
        </p:nvSpPr>
        <p:spPr bwMode="auto">
          <a:xfrm>
            <a:off x="0" y="-523875"/>
            <a:ext cx="1428750" cy="1076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4" name="AutoShape 8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6350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6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6350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8" name="AutoShape 12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50" name="AutoShape 14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52" name="AutoShape 16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6350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" name="9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pic>
        <p:nvPicPr>
          <p:cNvPr id="12" name="11 Imagen" descr="Sin título-1.gif"/>
          <p:cNvPicPr>
            <a:picLocks noChangeAspect="1"/>
          </p:cNvPicPr>
          <p:nvPr/>
        </p:nvPicPr>
        <p:blipFill>
          <a:blip r:embed="rId3" cstate="print"/>
          <a:srcRect l="7812" t="20000" r="6875" b="53750"/>
          <a:stretch>
            <a:fillRect/>
          </a:stretch>
        </p:blipFill>
        <p:spPr>
          <a:xfrm>
            <a:off x="285720" y="1571612"/>
            <a:ext cx="8358246" cy="3071834"/>
          </a:xfrm>
          <a:prstGeom prst="rect">
            <a:avLst/>
          </a:prstGeom>
        </p:spPr>
      </p:pic>
    </p:spTree>
  </p:cSld>
  <p:clrMapOvr>
    <a:masterClrMapping/>
  </p:clrMapOvr>
  <p:transition advClick="0" advTm="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31" cy="6858024"/>
          </a:xfrm>
          <a:prstGeom prst="rect">
            <a:avLst/>
          </a:prstGeom>
          <a:noFill/>
        </p:spPr>
      </p:pic>
      <p:pic>
        <p:nvPicPr>
          <p:cNvPr id="3" name="2 Imagen" descr="Sin título-1.gif"/>
          <p:cNvPicPr>
            <a:picLocks noChangeAspect="1"/>
          </p:cNvPicPr>
          <p:nvPr/>
        </p:nvPicPr>
        <p:blipFill>
          <a:blip r:embed="rId4" cstate="print"/>
          <a:srcRect l="10352" t="21323" r="8936" b="58824"/>
          <a:stretch>
            <a:fillRect/>
          </a:stretch>
        </p:blipFill>
        <p:spPr>
          <a:xfrm>
            <a:off x="1000100" y="0"/>
            <a:ext cx="5500726" cy="1000132"/>
          </a:xfrm>
          <a:prstGeom prst="rect">
            <a:avLst/>
          </a:prstGeom>
        </p:spPr>
      </p:pic>
      <p:pic>
        <p:nvPicPr>
          <p:cNvPr id="6" name="5 Imagen" descr="Sin t56uítulo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71414"/>
            <a:ext cx="8715404" cy="6786586"/>
          </a:xfrm>
          <a:prstGeom prst="rect">
            <a:avLst/>
          </a:prstGeom>
        </p:spPr>
      </p:pic>
      <p:pic>
        <p:nvPicPr>
          <p:cNvPr id="5" name="Mi película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1547664" y="2565158"/>
            <a:ext cx="5256584" cy="3528138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8001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17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sp>
        <p:nvSpPr>
          <p:cNvPr id="5122" name="AutoShape 2" descr="data:image/jpeg;base64,/9j/4AAQSkZJRgABAQAAAQABAAD/2wBDAAkGBwgHBgkIBwgKCgkLDRYPDQwMDRsUFRAWIB0iIiAdHx8kKDQsJCYxJx8fLT0tMTU3Ojo6Iys/RD84QzQ5Ojf/2wBDAQoKCg0MDRoPDxo3JR8lNzc3Nzc3Nzc3Nzc3Nzc3Nzc3Nzc3Nzc3Nzc3Nzc3Nzc3Nzc3Nzc3Nzc3Nzc3Nzc3Nzf/wAARCACMAIwDASIAAhEBAxEB/8QAGwABAAEFAQAAAAAAAAAAAAAAAAUBAwQGBwL/xAA6EAABAwMDAgQDBgQFBQAAAAABAAIDBAURBiExEkETMlFhByJSFBVCcYGhIzORwUNicrHwRFNUY3P/xAAaAQEBAAMBAQAAAAAAAAAAAAAABQIDBAYB/8QALREAAgICAQIEBQMFAAAAAAAAAAECAwQRIRIxBSJBUROBkdHwYaHxFDJxseH/2gAMAwEAAhEDEQA/AO4oiIAiIgCIiAIiIAiIgCIiAIiIAiplVQBERAEREAREQBERAEREAREQBUTKg9T6rtOmaYS3KpAleCYqdhzLL+Q9Pc4A7lATb3tY0ueQ1rRkknAAXP7r8QPvKsktejzBPIwZluMp6oYxnHyN5kP5fL7rTtW3e/6ja19bJFR0TXCVtpEnyyMHJmfy7BwCAOncHdW3Uv2qtp/sMJM9OWuYxrywUrceSR7SRkc4GSQcEAbqfkZqitVv5+x104zb3NfI2Qan1HpwCpr66O+UrnAOhkiZBUdX/q6Bh5/ykZ91uentX2u+yupoXSU1ezd9DVt8OYD6g38TfcZC0qjtzYZPtNVJ9qrS3Bmc3AaPRjfwj9/UlerjbKW4sYKlhEkZ6opo3FkkTvVrhuCpdPjLrajZ5l7/APP4Oyzw9SW4cfodSymVzm1asulge2n1G419szgXNjQJIB28Zg2I/wA49Mkd10Vjg5oc0gg7gjur9V0Lo9cHtEudcq5dMkekRFtMAiIgCIiAIioUBVeXvaxrnPcGtAySTgBQupdT2zTlO19fI508uRBSwtL5Zj6NaN/14HquZXG53XXNC+rrMx2khxitlNKW+JjO0rx5iewGwIwQSFpuvhTHqmzZXVKx6ijYtRfEGeqE9Jo1kM7owRJcp8iCIjOzfr4I6vKD3PC06mip56Ka7vrXTVT3FlbPUy/x8HILQ7hvIwBlh6RgDlLbU/aLeLaKZ81TGcwiF4G2S0mTGzW7ZOQA4HZucgTdsssdN0S1bhPO1xcwHJZCTnPSDk53PzHJPtwouZmvlSeueEvUo0YyXK5MK3WyappY4CZaehYS5jnDomcCMYZ3ibjO3O5A6RgKepoIaaFsNPG2KNvDWjAV1FCtvla+exShWo/5Cs1dVBRU0lTVSsihjGXPccABYd9vdDYqM1NdJjORHGPNIfQD+/Csac0VctY1UV31ix1Na2HrpbUMtL/R0ncD22J9hsevB8OnkvqfEff7GjJyo0rXdkdQ0d5+I0rqegEtu02HdM9Y4YfUju1o/wCD1+ldqpYGUtNFTwgiOJjWMB32AwF6poIqaCOCniZFDG0NZHG0Na0DgADhXV6yiiuiHRBaRDttlbLqkwiItxrCIiAIqKF1Lqi2abp2SXCUmaXaCliHVNOfRje/57AdymwTL3ta0kuAAGSSeFz2+fECSse6i0g1k5z0yXORvVAz6vDGQZHDOdtvz4WvXG63TWFeaW7vFDQ48SK2Md/MAxvK78ZB2czYDIO/KwKWee2V7o46R7ZHO6TSR/8AURjIa9vbqaA0dROC0gEggATcjOS3GrmS+n5+x2VYrepT7FqzxtfNXTXaqldX1HiFlymyC8N53PlLDkgANHTg+uL9kpbjUNMkU7qeKRvTNUt3M+MAPYCPNgY6yNxjZ3KlILS6omdU3URuc6QSilYSYo3AABxz5nYA3OBtsM7mXUHIzdt65b+i/PoVKqNa9EixR0kFHF4VOzpBOXOJy57u5cTuT7lX0RTZNye33OpJJaRRQWoNSMts8dvoIHV13nOIaSPc5PHVj/b9dhusWrvNxvtxdY9GRCoq+J60n+FTjjOd9/fB9s746FobQtv0pC6VpNVdJhmorpRlzydyB6Nz+p75VzA8Jc9WXdvb7k7KzlHy19yF0V8PH09Y2/aukbXXl2DHFsYqX0AHBcPXgdvU9GwExhVXpYxUVpdiO229sIiL6fAiIgC8ue1rS5xAaBkk8AKH1Nqa2abpmy3CYmWQHwaWIdc05HZjBufz4Hdc0rrpdNaVlRS3XxLfb48OFtY/HjMcNnPePOPQN+XIIPvpvvhTFymzZXVKyWomxX/4gSVcstBo2OOqlaeiS4yHNPEd9m/W7b/TnG60yk8Gm1HUfeM0ldVS4bPUz/zBkbH08M9QBaNmux2IIuQyCyXWQMpo4myPDZIIMuMmfK5jfrGPmaAARv2Um23SXGQ1FyiZDE7f7KzBLv8A6OHm4Hyjb/UoeXmynvq4g18/z9ilRjKPb+4jzRfeF0fPaXEQmTxHVLi7oZJ3dHvhxxtsA3DiCT5VPUNBDRNd4fU+WQ5lmkPU+Q+pP9hgDsFktaGtDWgADgAYAVVGtyJTSiuy+vzKMKlF79QiKPvd5obJRuqrhKGN36GDd0h9GjutMISnJRitszlJRW2ZdTPDSwPqKmRkUMYy97zgALW6GnvPxEqHU1pMlv0+x3TPXvbh8+OWsH9v6/SczT2kLprioiumqWS0VlaQ6mtwJa+YdnPOxA/c9sDc9do6WCjpoqakhZDBE0NjjjbhrQOAAvT4HhUatWW8y/0RcrOdnlh2MHTenrbpq2soLRTNhhG7jy6R31OPcqVRFaJ4REQBERAeXuDG9TsADknstAv2vnVM7rfpFjKqXPTJcXtJgh3APT/3XDIyBsO57K18Tm1FddLZZ6qonp7TVQTEmF/SJpxjpY/1AaXODeDjcHChLXVU1vtzo6oMpZaQtilaNg44w0tA5DhjGN+3IU3OznR5YLcvudmNjK3zSfBiaapPHqJ6u6TOqry1wFRNI/rLhsWFruAzY4DcDlpBIVtsdTJdZGW53juglzHVOlLmwgtAex3YjIJ8NvcDy7FZFHZ/tE3iiKSgotwyBrsSPa7GQceRpI6unnJJyMkGdghip4WQwRsjiYMNYwANA9AAoN+Tqcpb6m/T2/PYqV0+VLWkjHorfHTSOnke6eqeMOnk5x6NHDW+w/dZiIp05ym9yZ1KKS4CItYrb3X3i4usejYRV13E1V/hU47knj9d/YE7Lbj41mRPprRhbdCqO5GVqHUkVqkjoqSF1ddZyGwUcO7iTxnHA9uT+6mdG/DuV1Wy/a0e2sunmipTvFTb5G3BPHsD6ndTmhtCUGlmGokca27zD+PXTbuJPIbngfucbrb8L12HgV4seOX7kHIyp3P9CgGFVEXccwREQBERAEREBF6jslNf7TLb6ouYHkOjlZ5oZBu17fcHdcuskUhuNXDfPnvlDJ0Std5WNPlfEOA1zd888gnsuyrRfiVp+pqIotRWSMG7W5p6o/8AyoOXRn37j3z6rjzcX+oqajxL0+3zOjGu+FPb7ELea9lqtVVXPYXinjL+gbdR7BY9vqbzHPSwX+gp6V9bTuqKcQzdZDWluWvHY/O391cttdRags7aiENmpqhhD43gHnZzXBXKK2U1FI6SESOkLQzrlmfIWtHDQXE4HsF5WLprqnXbHz+hbfxJTjKEvKZqtVNRDSwPnqZWRQxjqe95wAFiXy80VjozVV8nS3cMYN3SH0A/5jusPT2j7treoiumqWSUVlaQ+mtrXdL5hyHP9B+/pgbnPC8PsynvtH3+xjkZUaVruzBo4r18Q6l9LZfEt9gY7pqLg9uHS45a0c/p/U/hPWtNactemra2gtFOIYhu5x3fI76nHuVI0lLBRUsVNSQxwwRNDI442hrWAcADsry9bRj10Q6ILghW2ytl1SZQDCqiLcawiIgCIiAIiIAiIgCoQqogONaxtsuhtT/e9HE91gu0mKuJg2p5/qA99z/UfSFbvGq6WmMdLaW/edyqCGwU9OeodR4yR/tz+Q3XX7nb6S6UUtFcIGT00rel8bxsR/Y+44UXp7R9g02577NbY6eR+zpC50j8enU4k49sqff4dTfarZfydVWXZVBwRqejPh5I2sZftYvZW3Y4dFT8xUw5AxwSP6A8ZO66ThVCLujFRWkuDmbcnthERZHwIiIAiIgCIiAIiIAiIgCIiAIiIAiIgCIiAIiIAiIgCIiAIiIAiIgP/9k="/>
          <p:cNvSpPr>
            <a:spLocks noChangeAspect="1" noChangeArrowheads="1"/>
          </p:cNvSpPr>
          <p:nvPr/>
        </p:nvSpPr>
        <p:spPr bwMode="auto">
          <a:xfrm>
            <a:off x="0" y="-517525"/>
            <a:ext cx="1057275" cy="1057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124" name="AutoShape 4" descr="data:image/jpeg;base64,/9j/4AAQSkZJRgABAQAAAQABAAD/2wBDAAkGBwgHBgkIBwgKCgkLDRYPDQwMDRsUFRAWIB0iIiAdHx8kKDQsJCYxJx8fLT0tMTU3Ojo6Iys/RD84QzQ5Ojf/2wBDAQoKCg0MDRoPDxo3JR8lNzc3Nzc3Nzc3Nzc3Nzc3Nzc3Nzc3Nzc3Nzc3Nzc3Nzc3Nzc3Nzc3Nzc3Nzc3Nzc3Nzf/wAARCACMAIwDASIAAhEBAxEB/8QAGwABAAEFAQAAAAAAAAAAAAAAAAUBAwQGBwL/xAA6EAABAwMDAgQDBgQFBQAAAAABAAIDBAURBiExEkETMlFhByJSFBVCcYGhIzORwUNicrHwRFNUY3P/xAAaAQEBAAMBAQAAAAAAAAAAAAAABQIDBAYB/8QALREAAgICAQIEBQMFAAAAAAAAAAECAwQRIRIxBSJBUROBkdHwYaHxFDJxseH/2gAMAwEAAhEDEQA/AO4oiIAiIgCIiAIiIAiIgCIiAIiIAiplVQBERAEREAREQBERAEREAREQBUTKg9T6rtOmaYS3KpAleCYqdhzLL+Q9Pc4A7lATb3tY0ueQ1rRkknAAXP7r8QPvKsktejzBPIwZluMp6oYxnHyN5kP5fL7rTtW3e/6ja19bJFR0TXCVtpEnyyMHJmfy7BwCAOncHdW3Uv2qtp/sMJM9OWuYxrywUrceSR7SRkc4GSQcEAbqfkZqitVv5+x104zb3NfI2Qan1HpwCpr66O+UrnAOhkiZBUdX/q6Bh5/ykZ91uentX2u+yupoXSU1ezd9DVt8OYD6g38TfcZC0qjtzYZPtNVJ9qrS3Bmc3AaPRjfwj9/UlerjbKW4sYKlhEkZ6opo3FkkTvVrhuCpdPjLrajZ5l7/APP4Oyzw9SW4cfodSymVzm1asulge2n1G419szgXNjQJIB28Zg2I/wA49Mkd10Vjg5oc0gg7gjur9V0Lo9cHtEudcq5dMkekRFtMAiIgCIiAIioUBVeXvaxrnPcGtAySTgBQupdT2zTlO19fI508uRBSwtL5Zj6NaN/14HquZXG53XXNC+rrMx2khxitlNKW+JjO0rx5iewGwIwQSFpuvhTHqmzZXVKx6ijYtRfEGeqE9Jo1kM7owRJcp8iCIjOzfr4I6vKD3PC06mip56Ka7vrXTVT3FlbPUy/x8HILQ7hvIwBlh6RgDlLbU/aLeLaKZ81TGcwiF4G2S0mTGzW7ZOQA4HZucgTdsssdN0S1bhPO1xcwHJZCTnPSDk53PzHJPtwouZmvlSeueEvUo0YyXK5MK3WyappY4CZaehYS5jnDomcCMYZ3ibjO3O5A6RgKepoIaaFsNPG2KNvDWjAV1FCtvla+exShWo/5Cs1dVBRU0lTVSsihjGXPccABYd9vdDYqM1NdJjORHGPNIfQD+/Csac0VctY1UV31ix1Na2HrpbUMtL/R0ncD22J9hsevB8OnkvqfEff7GjJyo0rXdkdQ0d5+I0rqegEtu02HdM9Y4YfUju1o/wCD1+ldqpYGUtNFTwgiOJjWMB32AwF6poIqaCOCniZFDG0NZHG0Na0DgADhXV6yiiuiHRBaRDttlbLqkwiItxrCIiAIqKF1Lqi2abp2SXCUmaXaCliHVNOfRje/57AdymwTL3ta0kuAAGSSeFz2+fECSse6i0g1k5z0yXORvVAz6vDGQZHDOdtvz4WvXG63TWFeaW7vFDQ48SK2Md/MAxvK78ZB2czYDIO/KwKWee2V7o46R7ZHO6TSR/8AURjIa9vbqaA0dROC0gEggATcjOS3GrmS+n5+x2VYrepT7FqzxtfNXTXaqldX1HiFlymyC8N53PlLDkgANHTg+uL9kpbjUNMkU7qeKRvTNUt3M+MAPYCPNgY6yNxjZ3KlILS6omdU3URuc6QSilYSYo3AABxz5nYA3OBtsM7mXUHIzdt65b+i/PoVKqNa9EixR0kFHF4VOzpBOXOJy57u5cTuT7lX0RTZNye33OpJJaRRQWoNSMts8dvoIHV13nOIaSPc5PHVj/b9dhusWrvNxvtxdY9GRCoq+J60n+FTjjOd9/fB9s746FobQtv0pC6VpNVdJhmorpRlzydyB6Nz+p75VzA8Jc9WXdvb7k7KzlHy19yF0V8PH09Y2/aukbXXl2DHFsYqX0AHBcPXgdvU9GwExhVXpYxUVpdiO229sIiL6fAiIgC8ue1rS5xAaBkk8AKH1Nqa2abpmy3CYmWQHwaWIdc05HZjBufz4Hdc0rrpdNaVlRS3XxLfb48OFtY/HjMcNnPePOPQN+XIIPvpvvhTFymzZXVKyWomxX/4gSVcstBo2OOqlaeiS4yHNPEd9m/W7b/TnG60yk8Gm1HUfeM0ldVS4bPUz/zBkbH08M9QBaNmux2IIuQyCyXWQMpo4myPDZIIMuMmfK5jfrGPmaAARv2Um23SXGQ1FyiZDE7f7KzBLv8A6OHm4Hyjb/UoeXmynvq4g18/z9ilRjKPb+4jzRfeF0fPaXEQmTxHVLi7oZJ3dHvhxxtsA3DiCT5VPUNBDRNd4fU+WQ5lmkPU+Q+pP9hgDsFktaGtDWgADgAYAVVGtyJTSiuy+vzKMKlF79QiKPvd5obJRuqrhKGN36GDd0h9GjutMISnJRitszlJRW2ZdTPDSwPqKmRkUMYy97zgALW6GnvPxEqHU1pMlv0+x3TPXvbh8+OWsH9v6/SczT2kLprioiumqWS0VlaQ6mtwJa+YdnPOxA/c9sDc9do6WCjpoqakhZDBE0NjjjbhrQOAAvT4HhUatWW8y/0RcrOdnlh2MHTenrbpq2soLRTNhhG7jy6R31OPcqVRFaJ4REQBERAeXuDG9TsADknstAv2vnVM7rfpFjKqXPTJcXtJgh3APT/3XDIyBsO57K18Tm1FddLZZ6qonp7TVQTEmF/SJpxjpY/1AaXODeDjcHChLXVU1vtzo6oMpZaQtilaNg44w0tA5DhjGN+3IU3OznR5YLcvudmNjK3zSfBiaapPHqJ6u6TOqry1wFRNI/rLhsWFruAzY4DcDlpBIVtsdTJdZGW53juglzHVOlLmwgtAex3YjIJ8NvcDy7FZFHZ/tE3iiKSgotwyBrsSPa7GQceRpI6unnJJyMkGdghip4WQwRsjiYMNYwANA9AAoN+Tqcpb6m/T2/PYqV0+VLWkjHorfHTSOnke6eqeMOnk5x6NHDW+w/dZiIp05ym9yZ1KKS4CItYrb3X3i4usejYRV13E1V/hU47knj9d/YE7Lbj41mRPprRhbdCqO5GVqHUkVqkjoqSF1ddZyGwUcO7iTxnHA9uT+6mdG/DuV1Wy/a0e2sunmipTvFTb5G3BPHsD6ndTmhtCUGlmGokca27zD+PXTbuJPIbngfucbrb8L12HgV4seOX7kHIyp3P9CgGFVEXccwREQBERAEREBF6jslNf7TLb6ouYHkOjlZ5oZBu17fcHdcuskUhuNXDfPnvlDJ0Std5WNPlfEOA1zd888gnsuyrRfiVp+pqIotRWSMG7W5p6o/8AyoOXRn37j3z6rjzcX+oqajxL0+3zOjGu+FPb7ELea9lqtVVXPYXinjL+gbdR7BY9vqbzHPSwX+gp6V9bTuqKcQzdZDWluWvHY/O391cttdRags7aiENmpqhhD43gHnZzXBXKK2U1FI6SESOkLQzrlmfIWtHDQXE4HsF5WLprqnXbHz+hbfxJTjKEvKZqtVNRDSwPnqZWRQxjqe95wAFiXy80VjozVV8nS3cMYN3SH0A/5jusPT2j7treoiumqWSUVlaQ+mtrXdL5hyHP9B+/pgbnPC8PsynvtH3+xjkZUaVruzBo4r18Q6l9LZfEt9gY7pqLg9uHS45a0c/p/U/hPWtNactemra2gtFOIYhu5x3fI76nHuVI0lLBRUsVNSQxwwRNDI442hrWAcADsry9bRj10Q6ILghW2ytl1SZQDCqiLcawiIgCIiAIiIAiIgCoQqogONaxtsuhtT/e9HE91gu0mKuJg2p5/qA99z/UfSFbvGq6WmMdLaW/edyqCGwU9OeodR4yR/tz+Q3XX7nb6S6UUtFcIGT00rel8bxsR/Y+44UXp7R9g02577NbY6eR+zpC50j8enU4k49sqff4dTfarZfydVWXZVBwRqejPh5I2sZftYvZW3Y4dFT8xUw5AxwSP6A8ZO66ThVCLujFRWkuDmbcnthERZHwIiIAiIgCIiAIiIAiIgCIiAIiIAiIgCIiAIiIAiIgCIiAIiIAiIgP/9k="/>
          <p:cNvSpPr>
            <a:spLocks noChangeAspect="1" noChangeArrowheads="1"/>
          </p:cNvSpPr>
          <p:nvPr/>
        </p:nvSpPr>
        <p:spPr bwMode="auto">
          <a:xfrm>
            <a:off x="0" y="-517525"/>
            <a:ext cx="1057275" cy="1057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126" name="AutoShape 6" descr="data:image/jpeg;base64,/9j/4AAQSkZJRgABAQAAAQABAAD/2wBDAAkGBwgHBgkIBwgKCgkLDRYPDQwMDRsUFRAWIB0iIiAdHx8kKDQsJCYxJx8fLT0tMTU3Ojo6Iys/RD84QzQ5Ojf/2wBDAQoKCg0MDRoPDxo3JR8lNzc3Nzc3Nzc3Nzc3Nzc3Nzc3Nzc3Nzc3Nzc3Nzc3Nzc3Nzc3Nzc3Nzc3Nzc3Nzc3Nzf/wAARCACMAIwDASIAAhEBAxEB/8QAGwABAAEFAQAAAAAAAAAAAAAAAAUBAwQGBwL/xAA6EAABAwMDAgQDBgQFBQAAAAABAAIDBAURBiExEkETMlFhByJSFBVCcYGhIzORwUNicrHwRFNUY3P/xAAaAQEBAAMBAQAAAAAAAAAAAAAABQIDBAYB/8QALREAAgICAQIEBQMFAAAAAAAAAAECAwQRIRIxBSJBUROBkdHwYaHxFDJxseH/2gAMAwEAAhEDEQA/AO4oiIAiIgCIiAIiIAiIgCIiAIiIAiplVQBERAEREAREQBERAEREAREQBUTKg9T6rtOmaYS3KpAleCYqdhzLL+Q9Pc4A7lATb3tY0ueQ1rRkknAAXP7r8QPvKsktejzBPIwZluMp6oYxnHyN5kP5fL7rTtW3e/6ja19bJFR0TXCVtpEnyyMHJmfy7BwCAOncHdW3Uv2qtp/sMJM9OWuYxrywUrceSR7SRkc4GSQcEAbqfkZqitVv5+x104zb3NfI2Qan1HpwCpr66O+UrnAOhkiZBUdX/q6Bh5/ykZ91uentX2u+yupoXSU1ezd9DVt8OYD6g38TfcZC0qjtzYZPtNVJ9qrS3Bmc3AaPRjfwj9/UlerjbKW4sYKlhEkZ6opo3FkkTvVrhuCpdPjLrajZ5l7/APP4Oyzw9SW4cfodSymVzm1asulge2n1G419szgXNjQJIB28Zg2I/wA49Mkd10Vjg5oc0gg7gjur9V0Lo9cHtEudcq5dMkekRFtMAiIgCIiAIioUBVeXvaxrnPcGtAySTgBQupdT2zTlO19fI508uRBSwtL5Zj6NaN/14HquZXG53XXNC+rrMx2khxitlNKW+JjO0rx5iewGwIwQSFpuvhTHqmzZXVKx6ijYtRfEGeqE9Jo1kM7owRJcp8iCIjOzfr4I6vKD3PC06mip56Ka7vrXTVT3FlbPUy/x8HILQ7hvIwBlh6RgDlLbU/aLeLaKZ81TGcwiF4G2S0mTGzW7ZOQA4HZucgTdsssdN0S1bhPO1xcwHJZCTnPSDk53PzHJPtwouZmvlSeueEvUo0YyXK5MK3WyappY4CZaehYS5jnDomcCMYZ3ibjO3O5A6RgKepoIaaFsNPG2KNvDWjAV1FCtvla+exShWo/5Cs1dVBRU0lTVSsihjGXPccABYd9vdDYqM1NdJjORHGPNIfQD+/Csac0VctY1UV31ix1Na2HrpbUMtL/R0ncD22J9hsevB8OnkvqfEff7GjJyo0rXdkdQ0d5+I0rqegEtu02HdM9Y4YfUju1o/wCD1+ldqpYGUtNFTwgiOJjWMB32AwF6poIqaCOCniZFDG0NZHG0Na0DgADhXV6yiiuiHRBaRDttlbLqkwiItxrCIiAIqKF1Lqi2abp2SXCUmaXaCliHVNOfRje/57AdymwTL3ta0kuAAGSSeFz2+fECSse6i0g1k5z0yXORvVAz6vDGQZHDOdtvz4WvXG63TWFeaW7vFDQ48SK2Md/MAxvK78ZB2czYDIO/KwKWee2V7o46R7ZHO6TSR/8AURjIa9vbqaA0dROC0gEggATcjOS3GrmS+n5+x2VYrepT7FqzxtfNXTXaqldX1HiFlymyC8N53PlLDkgANHTg+uL9kpbjUNMkU7qeKRvTNUt3M+MAPYCPNgY6yNxjZ3KlILS6omdU3URuc6QSilYSYo3AABxz5nYA3OBtsM7mXUHIzdt65b+i/PoVKqNa9EixR0kFHF4VOzpBOXOJy57u5cTuT7lX0RTZNye33OpJJaRRQWoNSMts8dvoIHV13nOIaSPc5PHVj/b9dhusWrvNxvtxdY9GRCoq+J60n+FTjjOd9/fB9s746FobQtv0pC6VpNVdJhmorpRlzydyB6Nz+p75VzA8Jc9WXdvb7k7KzlHy19yF0V8PH09Y2/aukbXXl2DHFsYqX0AHBcPXgdvU9GwExhVXpYxUVpdiO229sIiL6fAiIgC8ue1rS5xAaBkk8AKH1Nqa2abpmy3CYmWQHwaWIdc05HZjBufz4Hdc0rrpdNaVlRS3XxLfb48OFtY/HjMcNnPePOPQN+XIIPvpvvhTFymzZXVKyWomxX/4gSVcstBo2OOqlaeiS4yHNPEd9m/W7b/TnG60yk8Gm1HUfeM0ldVS4bPUz/zBkbH08M9QBaNmux2IIuQyCyXWQMpo4myPDZIIMuMmfK5jfrGPmaAARv2Um23SXGQ1FyiZDE7f7KzBLv8A6OHm4Hyjb/UoeXmynvq4g18/z9ilRjKPb+4jzRfeF0fPaXEQmTxHVLi7oZJ3dHvhxxtsA3DiCT5VPUNBDRNd4fU+WQ5lmkPU+Q+pP9hgDsFktaGtDWgADgAYAVVGtyJTSiuy+vzKMKlF79QiKPvd5obJRuqrhKGN36GDd0h9GjutMISnJRitszlJRW2ZdTPDSwPqKmRkUMYy97zgALW6GnvPxEqHU1pMlv0+x3TPXvbh8+OWsH9v6/SczT2kLprioiumqWS0VlaQ6mtwJa+YdnPOxA/c9sDc9do6WCjpoqakhZDBE0NjjjbhrQOAAvT4HhUatWW8y/0RcrOdnlh2MHTenrbpq2soLRTNhhG7jy6R31OPcqVRFaJ4REQBERAeXuDG9TsADknstAv2vnVM7rfpFjKqXPTJcXtJgh3APT/3XDIyBsO57K18Tm1FddLZZ6qonp7TVQTEmF/SJpxjpY/1AaXODeDjcHChLXVU1vtzo6oMpZaQtilaNg44w0tA5DhjGN+3IU3OznR5YLcvudmNjK3zSfBiaapPHqJ6u6TOqry1wFRNI/rLhsWFruAzY4DcDlpBIVtsdTJdZGW53juglzHVOlLmwgtAex3YjIJ8NvcDy7FZFHZ/tE3iiKSgotwyBrsSPa7GQceRpI6unnJJyMkGdghip4WQwRsjiYMNYwANA9AAoN+Tqcpb6m/T2/PYqV0+VLWkjHorfHTSOnke6eqeMOnk5x6NHDW+w/dZiIp05ym9yZ1KKS4CItYrb3X3i4usejYRV13E1V/hU47knj9d/YE7Lbj41mRPprRhbdCqO5GVqHUkVqkjoqSF1ddZyGwUcO7iTxnHA9uT+6mdG/DuV1Wy/a0e2sunmipTvFTb5G3BPHsD6ndTmhtCUGlmGokca27zD+PXTbuJPIbngfucbrb8L12HgV4seOX7kHIyp3P9CgGFVEXccwREQBERAEREBF6jslNf7TLb6ouYHkOjlZ5oZBu17fcHdcuskUhuNXDfPnvlDJ0Std5WNPlfEOA1zd888gnsuyrRfiVp+pqIotRWSMG7W5p6o/8AyoOXRn37j3z6rjzcX+oqajxL0+3zOjGu+FPb7ELea9lqtVVXPYXinjL+gbdR7BY9vqbzHPSwX+gp6V9bTuqKcQzdZDWluWvHY/O391cttdRags7aiENmpqhhD43gHnZzXBXKK2U1FI6SESOkLQzrlmfIWtHDQXE4HsF5WLprqnXbHz+hbfxJTjKEvKZqtVNRDSwPnqZWRQxjqe95wAFiXy80VjozVV8nS3cMYN3SH0A/5jusPT2j7treoiumqWSUVlaQ+mtrXdL5hyHP9B+/pgbnPC8PsynvtH3+xjkZUaVruzBo4r18Q6l9LZfEt9gY7pqLg9uHS45a0c/p/U/hPWtNactemra2gtFOIYhu5x3fI76nHuVI0lLBRUsVNSQxwwRNDI442hrWAcADsry9bRj10Q6ILghW2ytl1SZQDCqiLcawiIgCIiAIiIAiIgCoQqogONaxtsuhtT/e9HE91gu0mKuJg2p5/qA99z/UfSFbvGq6WmMdLaW/edyqCGwU9OeodR4yR/tz+Q3XX7nb6S6UUtFcIGT00rel8bxsR/Y+44UXp7R9g02577NbY6eR+zpC50j8enU4k49sqff4dTfarZfydVWXZVBwRqejPh5I2sZftYvZW3Y4dFT8xUw5AxwSP6A8ZO66ThVCLujFRWkuDmbcnthERZHwIiIAiIgCIiAIiIAiIgCIiAIiIAiIgCIiAIiIAiIgCIiAIiIAiIgP/9k="/>
          <p:cNvSpPr>
            <a:spLocks noChangeAspect="1" noChangeArrowheads="1"/>
          </p:cNvSpPr>
          <p:nvPr/>
        </p:nvSpPr>
        <p:spPr bwMode="auto">
          <a:xfrm>
            <a:off x="0" y="-517525"/>
            <a:ext cx="1057275" cy="1057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128" name="AutoShape 8" descr="data:image/jpeg;base64,/9j/4AAQSkZJRgABAQAAAQABAAD/2wBDAAkGBwgHBgkIBwgKCgkLDRYPDQwMDRsUFRAWIB0iIiAdHx8kKDQsJCYxJx8fLT0tMTU3Ojo6Iys/RD84QzQ5Ojf/2wBDAQoKCg0MDRoPDxo3JR8lNzc3Nzc3Nzc3Nzc3Nzc3Nzc3Nzc3Nzc3Nzc3Nzc3Nzc3Nzc3Nzc3Nzc3Nzc3Nzc3Nzf/wAARCACMAIwDASIAAhEBAxEB/8QAGwABAAEFAQAAAAAAAAAAAAAAAAUBAwQGBwL/xAA6EAABAwMDAgQDBgQFBQAAAAABAAIDBAURBiExEkETMlFhByJSFBVCcYGhIzORwUNicrHwRFNUY3P/xAAaAQEBAAMBAQAAAAAAAAAAAAAABQIDBAYB/8QALREAAgICAQIEBQMFAAAAAAAAAAECAwQRIRIxBSJBUROBkdHwYaHxFDJxseH/2gAMAwEAAhEDEQA/AO4oiIAiIgCIiAIiIAiIgCIiAIiIAiplVQBERAEREAREQBERAEREAREQBUTKg9T6rtOmaYS3KpAleCYqdhzLL+Q9Pc4A7lATb3tY0ueQ1rRkknAAXP7r8QPvKsktejzBPIwZluMp6oYxnHyN5kP5fL7rTtW3e/6ja19bJFR0TXCVtpEnyyMHJmfy7BwCAOncHdW3Uv2qtp/sMJM9OWuYxrywUrceSR7SRkc4GSQcEAbqfkZqitVv5+x104zb3NfI2Qan1HpwCpr66O+UrnAOhkiZBUdX/q6Bh5/ykZ91uentX2u+yupoXSU1ezd9DVt8OYD6g38TfcZC0qjtzYZPtNVJ9qrS3Bmc3AaPRjfwj9/UlerjbKW4sYKlhEkZ6opo3FkkTvVrhuCpdPjLrajZ5l7/APP4Oyzw9SW4cfodSymVzm1asulge2n1G419szgXNjQJIB28Zg2I/wA49Mkd10Vjg5oc0gg7gjur9V0Lo9cHtEudcq5dMkekRFtMAiIgCIiAIioUBVeXvaxrnPcGtAySTgBQupdT2zTlO19fI508uRBSwtL5Zj6NaN/14HquZXG53XXNC+rrMx2khxitlNKW+JjO0rx5iewGwIwQSFpuvhTHqmzZXVKx6ijYtRfEGeqE9Jo1kM7owRJcp8iCIjOzfr4I6vKD3PC06mip56Ka7vrXTVT3FlbPUy/x8HILQ7hvIwBlh6RgDlLbU/aLeLaKZ81TGcwiF4G2S0mTGzW7ZOQA4HZucgTdsssdN0S1bhPO1xcwHJZCTnPSDk53PzHJPtwouZmvlSeueEvUo0YyXK5MK3WyappY4CZaehYS5jnDomcCMYZ3ibjO3O5A6RgKepoIaaFsNPG2KNvDWjAV1FCtvla+exShWo/5Cs1dVBRU0lTVSsihjGXPccABYd9vdDYqM1NdJjORHGPNIfQD+/Csac0VctY1UV31ix1Na2HrpbUMtL/R0ncD22J9hsevB8OnkvqfEff7GjJyo0rXdkdQ0d5+I0rqegEtu02HdM9Y4YfUju1o/wCD1+ldqpYGUtNFTwgiOJjWMB32AwF6poIqaCOCniZFDG0NZHG0Na0DgADhXV6yiiuiHRBaRDttlbLqkwiItxrCIiAIqKF1Lqi2abp2SXCUmaXaCliHVNOfRje/57AdymwTL3ta0kuAAGSSeFz2+fECSse6i0g1k5z0yXORvVAz6vDGQZHDOdtvz4WvXG63TWFeaW7vFDQ48SK2Md/MAxvK78ZB2czYDIO/KwKWee2V7o46R7ZHO6TSR/8AURjIa9vbqaA0dROC0gEggATcjOS3GrmS+n5+x2VYrepT7FqzxtfNXTXaqldX1HiFlymyC8N53PlLDkgANHTg+uL9kpbjUNMkU7qeKRvTNUt3M+MAPYCPNgY6yNxjZ3KlILS6omdU3URuc6QSilYSYo3AABxz5nYA3OBtsM7mXUHIzdt65b+i/PoVKqNa9EixR0kFHF4VOzpBOXOJy57u5cTuT7lX0RTZNye33OpJJaRRQWoNSMts8dvoIHV13nOIaSPc5PHVj/b9dhusWrvNxvtxdY9GRCoq+J60n+FTjjOd9/fB9s746FobQtv0pC6VpNVdJhmorpRlzydyB6Nz+p75VzA8Jc9WXdvb7k7KzlHy19yF0V8PH09Y2/aukbXXl2DHFsYqX0AHBcPXgdvU9GwExhVXpYxUVpdiO229sIiL6fAiIgC8ue1rS5xAaBkk8AKH1Nqa2abpmy3CYmWQHwaWIdc05HZjBufz4Hdc0rrpdNaVlRS3XxLfb48OFtY/HjMcNnPePOPQN+XIIPvpvvhTFymzZXVKyWomxX/4gSVcstBo2OOqlaeiS4yHNPEd9m/W7b/TnG60yk8Gm1HUfeM0ldVS4bPUz/zBkbH08M9QBaNmux2IIuQyCyXWQMpo4myPDZIIMuMmfK5jfrGPmaAARv2Um23SXGQ1FyiZDE7f7KzBLv8A6OHm4Hyjb/UoeXmynvq4g18/z9ilRjKPb+4jzRfeF0fPaXEQmTxHVLi7oZJ3dHvhxxtsA3DiCT5VPUNBDRNd4fU+WQ5lmkPU+Q+pP9hgDsFktaGtDWgADgAYAVVGtyJTSiuy+vzKMKlF79QiKPvd5obJRuqrhKGN36GDd0h9GjutMISnJRitszlJRW2ZdTPDSwPqKmRkUMYy97zgALW6GnvPxEqHU1pMlv0+x3TPXvbh8+OWsH9v6/SczT2kLprioiumqWS0VlaQ6mtwJa+YdnPOxA/c9sDc9do6WCjpoqakhZDBE0NjjjbhrQOAAvT4HhUatWW8y/0RcrOdnlh2MHTenrbpq2soLRTNhhG7jy6R31OPcqVRFaJ4REQBERAeXuDG9TsADknstAv2vnVM7rfpFjKqXPTJcXtJgh3APT/3XDIyBsO57K18Tm1FddLZZ6qonp7TVQTEmF/SJpxjpY/1AaXODeDjcHChLXVU1vtzo6oMpZaQtilaNg44w0tA5DhjGN+3IU3OznR5YLcvudmNjK3zSfBiaapPHqJ6u6TOqry1wFRNI/rLhsWFruAzY4DcDlpBIVtsdTJdZGW53juglzHVOlLmwgtAex3YjIJ8NvcDy7FZFHZ/tE3iiKSgotwyBrsSPa7GQceRpI6unnJJyMkGdghip4WQwRsjiYMNYwANA9AAoN+Tqcpb6m/T2/PYqV0+VLWkjHorfHTSOnke6eqeMOnk5x6NHDW+w/dZiIp05ym9yZ1KKS4CItYrb3X3i4usejYRV13E1V/hU47knj9d/YE7Lbj41mRPprRhbdCqO5GVqHUkVqkjoqSF1ddZyGwUcO7iTxnHA9uT+6mdG/DuV1Wy/a0e2sunmipTvFTb5G3BPHsD6ndTmhtCUGlmGokca27zD+PXTbuJPIbngfucbrb8L12HgV4seOX7kHIyp3P9CgGFVEXccwREQBERAEREBF6jslNf7TLb6ouYHkOjlZ5oZBu17fcHdcuskUhuNXDfPnvlDJ0Std5WNPlfEOA1zd888gnsuyrRfiVp+pqIotRWSMG7W5p6o/8AyoOXRn37j3z6rjzcX+oqajxL0+3zOjGu+FPb7ELea9lqtVVXPYXinjL+gbdR7BY9vqbzHPSwX+gp6V9bTuqKcQzdZDWluWvHY/O391cttdRags7aiENmpqhhD43gHnZzXBXKK2U1FI6SESOkLQzrlmfIWtHDQXE4HsF5WLprqnXbHz+hbfxJTjKEvKZqtVNRDSwPnqZWRQxjqe95wAFiXy80VjozVV8nS3cMYN3SH0A/5jusPT2j7treoiumqWSUVlaQ+mtrXdL5hyHP9B+/pgbnPC8PsynvtH3+xjkZUaVruzBo4r18Q6l9LZfEt9gY7pqLg9uHS45a0c/p/U/hPWtNactemra2gtFOIYhu5x3fI76nHuVI0lLBRUsVNSQxwwRNDI442hrWAcADsry9bRj10Q6ILghW2ytl1SZQDCqiLcawiIgCIiAIiIAiIgCoQqogONaxtsuhtT/e9HE91gu0mKuJg2p5/qA99z/UfSFbvGq6WmMdLaW/edyqCGwU9OeodR4yR/tz+Q3XX7nb6S6UUtFcIGT00rel8bxsR/Y+44UXp7R9g02577NbY6eR+zpC50j8enU4k49sqff4dTfarZfydVWXZVBwRqejPh5I2sZftYvZW3Y4dFT8xUw5AxwSP6A8ZO66ThVCLujFRWkuDmbcnthERZHwIiIAiIgCIiAIiIAiIgCIiAIiIAiIgCIiAIiIAiIgCIiAIiIAiIgP/9k="/>
          <p:cNvSpPr>
            <a:spLocks noChangeAspect="1" noChangeArrowheads="1"/>
          </p:cNvSpPr>
          <p:nvPr/>
        </p:nvSpPr>
        <p:spPr bwMode="auto">
          <a:xfrm>
            <a:off x="0" y="-517525"/>
            <a:ext cx="1057275" cy="1057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Sin título-1 copia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t="9091" b="12121"/>
          <a:stretch>
            <a:fillRect/>
          </a:stretch>
        </p:blipFill>
        <p:spPr>
          <a:xfrm rot="19842668">
            <a:off x="-164914" y="457928"/>
            <a:ext cx="2357454" cy="1857388"/>
          </a:xfrm>
          <a:prstGeom prst="rect">
            <a:avLst/>
          </a:prstGeom>
        </p:spPr>
      </p:pic>
      <p:pic>
        <p:nvPicPr>
          <p:cNvPr id="11" name="10 Imagen" descr="Sin tíhtulo-1.gif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134741">
            <a:off x="6776873" y="543930"/>
            <a:ext cx="2295525" cy="1990725"/>
          </a:xfrm>
          <a:prstGeom prst="rect">
            <a:avLst/>
          </a:prstGeom>
        </p:spPr>
      </p:pic>
      <p:pic>
        <p:nvPicPr>
          <p:cNvPr id="12" name="11 Imagen" descr="Sin topia.gif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43608" y="1916832"/>
            <a:ext cx="1500198" cy="2214578"/>
          </a:xfrm>
          <a:prstGeom prst="rect">
            <a:avLst/>
          </a:prstGeom>
        </p:spPr>
      </p:pic>
      <p:pic>
        <p:nvPicPr>
          <p:cNvPr id="13" name="12 Imagen" descr="Sin tíu7tulo-1.gif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935196" y="1864204"/>
            <a:ext cx="2428892" cy="2428892"/>
          </a:xfrm>
          <a:prstGeom prst="rect">
            <a:avLst/>
          </a:prstGeom>
        </p:spPr>
      </p:pic>
      <p:pic>
        <p:nvPicPr>
          <p:cNvPr id="14" name="13 Imagen" descr="Singyl título-1.gif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3528" y="4509120"/>
            <a:ext cx="1637600" cy="2214578"/>
          </a:xfrm>
          <a:prstGeom prst="rect">
            <a:avLst/>
          </a:prstGeom>
        </p:spPr>
      </p:pic>
      <p:pic>
        <p:nvPicPr>
          <p:cNvPr id="15" name="14 Imagen" descr="Sin tjytkítulo-1.gif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284859" y="4598243"/>
            <a:ext cx="2143125" cy="2143125"/>
          </a:xfrm>
          <a:prstGeom prst="rect">
            <a:avLst/>
          </a:prstGeom>
        </p:spPr>
      </p:pic>
      <p:pic>
        <p:nvPicPr>
          <p:cNvPr id="16" name="15 Imagen" descr="hjmntítulo-1.gif"/>
          <p:cNvPicPr>
            <a:picLocks noChangeAspect="1"/>
          </p:cNvPicPr>
          <p:nvPr/>
        </p:nvPicPr>
        <p:blipFill>
          <a:blip r:embed="rId15" cstate="print"/>
          <a:srcRect l="25185" t="16667" r="40000" b="68750"/>
          <a:stretch>
            <a:fillRect/>
          </a:stretch>
        </p:blipFill>
        <p:spPr>
          <a:xfrm>
            <a:off x="2214546" y="214290"/>
            <a:ext cx="4572032" cy="1500198"/>
          </a:xfrm>
          <a:prstGeom prst="rect">
            <a:avLst/>
          </a:prstGeom>
        </p:spPr>
      </p:pic>
      <p:pic>
        <p:nvPicPr>
          <p:cNvPr id="17" name="16 Imagen" descr="Sin títeatulo-1.gif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 cstate="print"/>
          <a:srcRect l="39844" t="35381" r="37500" b="34337"/>
          <a:stretch>
            <a:fillRect/>
          </a:stretch>
        </p:blipFill>
        <p:spPr>
          <a:xfrm>
            <a:off x="4644008" y="4725144"/>
            <a:ext cx="2071702" cy="2071702"/>
          </a:xfrm>
          <a:prstGeom prst="rect">
            <a:avLst/>
          </a:prstGeom>
        </p:spPr>
      </p:pic>
      <p:pic>
        <p:nvPicPr>
          <p:cNvPr id="19" name="18 Imagen" descr="Sin tíjhtyktulo-1.gif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9" cstate="print"/>
          <a:srcRect l="37400" t="31054" r="38188" b="34212"/>
          <a:stretch>
            <a:fillRect/>
          </a:stretch>
        </p:blipFill>
        <p:spPr>
          <a:xfrm rot="3563085">
            <a:off x="5065533" y="1779451"/>
            <a:ext cx="2621320" cy="2790437"/>
          </a:xfrm>
          <a:prstGeom prst="rect">
            <a:avLst/>
          </a:prstGeom>
        </p:spPr>
      </p:pic>
      <p:pic>
        <p:nvPicPr>
          <p:cNvPr id="20" name="19 Imagen" descr="hjtítulo-1.gif">
            <a:hlinkClick r:id="rId20" action="ppaction://hlinksldjump"/>
          </p:cNvPr>
          <p:cNvPicPr>
            <a:picLocks noChangeAspect="1"/>
          </p:cNvPicPr>
          <p:nvPr/>
        </p:nvPicPr>
        <p:blipFill>
          <a:blip r:embed="rId21" cstate="print"/>
          <a:srcRect l="28738" t="24800" r="28738" b="20076"/>
          <a:stretch>
            <a:fillRect/>
          </a:stretch>
        </p:blipFill>
        <p:spPr>
          <a:xfrm>
            <a:off x="6890657" y="4725144"/>
            <a:ext cx="2073831" cy="2016224"/>
          </a:xfrm>
          <a:prstGeom prst="rect">
            <a:avLst/>
          </a:prstGeom>
        </p:spPr>
      </p:pic>
      <p:pic>
        <p:nvPicPr>
          <p:cNvPr id="21" name="20 Imagen" descr="r7tijtítulo-1.gif">
            <a:hlinkClick r:id="rId22" action="ppaction://hlinksldjump"/>
          </p:cNvPr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 rot="19150533">
            <a:off x="7131966" y="3019851"/>
            <a:ext cx="1792925" cy="16698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  <p:pic>
        <p:nvPicPr>
          <p:cNvPr id="3" name="2 Imagen" descr="Sin topi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340768"/>
            <a:ext cx="2267744" cy="5190067"/>
          </a:xfrm>
          <a:prstGeom prst="rect">
            <a:avLst/>
          </a:prstGeom>
        </p:spPr>
      </p:pic>
      <p:pic>
        <p:nvPicPr>
          <p:cNvPr id="4" name="3 Imagen" descr="Sin títu5ylo-1.gif"/>
          <p:cNvPicPr>
            <a:picLocks noChangeAspect="1"/>
          </p:cNvPicPr>
          <p:nvPr/>
        </p:nvPicPr>
        <p:blipFill>
          <a:blip r:embed="rId4" cstate="print"/>
          <a:srcRect l="7812" t="23437" r="11328" b="51563"/>
          <a:stretch>
            <a:fillRect/>
          </a:stretch>
        </p:blipFill>
        <p:spPr>
          <a:xfrm>
            <a:off x="1547664" y="-27384"/>
            <a:ext cx="6028152" cy="148651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915816" y="1340768"/>
            <a:ext cx="540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significa "caliente" y </a:t>
            </a:r>
            <a:r>
              <a:rPr lang="es-MX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metro</a:t>
            </a:r>
            <a:r>
              <a:rPr lang="es-MX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"medir") es un instrumento de medición de temperatura</a:t>
            </a:r>
          </a:p>
          <a:p>
            <a:pPr algn="ctr"/>
            <a:r>
              <a:rPr lang="es-MX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escala más usada en la mayoría de los países del mundo es la </a:t>
            </a:r>
            <a:r>
              <a:rPr lang="es-MX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centígrada</a:t>
            </a:r>
            <a:r>
              <a:rPr lang="es-MX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(°C), también llamada Celsius.</a:t>
            </a:r>
            <a:endParaRPr lang="es-MX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740352" y="5949280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pic>
        <p:nvPicPr>
          <p:cNvPr id="3" name="2 Imagen" descr="Sin título-1 copi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9742843">
            <a:off x="4820060" y="1588828"/>
            <a:ext cx="4982940" cy="4982940"/>
          </a:xfrm>
          <a:prstGeom prst="rect">
            <a:avLst/>
          </a:prstGeom>
        </p:spPr>
      </p:pic>
      <p:pic>
        <p:nvPicPr>
          <p:cNvPr id="4" name="3 Imagen" descr="Sin títulewo-1.gif"/>
          <p:cNvPicPr>
            <a:picLocks noChangeAspect="1"/>
          </p:cNvPicPr>
          <p:nvPr/>
        </p:nvPicPr>
        <p:blipFill>
          <a:blip r:embed="rId4" cstate="print"/>
          <a:srcRect t="14062" r="35546" b="65625"/>
          <a:stretch>
            <a:fillRect/>
          </a:stretch>
        </p:blipFill>
        <p:spPr>
          <a:xfrm>
            <a:off x="1907704" y="332656"/>
            <a:ext cx="5138041" cy="121444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0" y="1841242"/>
            <a:ext cx="60486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 un instrumento de medición con forma de plancha delgada y rectangular que incluye una escala graduada dividida en unidades de longitud, por ejemplo centímetros o pulgadas</a:t>
            </a:r>
            <a:endParaRPr lang="es-MX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Flecha curvada hacia la izquierda">
            <a:hlinkClick r:id="rId5" action="ppaction://hlinksldjump"/>
          </p:cNvPr>
          <p:cNvSpPr/>
          <p:nvPr/>
        </p:nvSpPr>
        <p:spPr>
          <a:xfrm>
            <a:off x="7740352" y="5805264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31" cy="6858024"/>
          </a:xfrm>
          <a:prstGeom prst="rect">
            <a:avLst/>
          </a:prstGeom>
          <a:noFill/>
        </p:spPr>
      </p:pic>
      <p:pic>
        <p:nvPicPr>
          <p:cNvPr id="3" name="2 Imagen" descr="Singyl título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1628800"/>
            <a:ext cx="2880320" cy="4064773"/>
          </a:xfrm>
          <a:prstGeom prst="rect">
            <a:avLst/>
          </a:prstGeom>
        </p:spPr>
      </p:pic>
      <p:pic>
        <p:nvPicPr>
          <p:cNvPr id="4" name="3 Imagen" descr="5tytítulo-1.gif"/>
          <p:cNvPicPr>
            <a:picLocks noChangeAspect="1"/>
          </p:cNvPicPr>
          <p:nvPr/>
        </p:nvPicPr>
        <p:blipFill>
          <a:blip r:embed="rId4" cstate="print"/>
          <a:srcRect l="6640" t="12500" r="16015" b="65625"/>
          <a:stretch>
            <a:fillRect/>
          </a:stretch>
        </p:blipFill>
        <p:spPr>
          <a:xfrm>
            <a:off x="1907704" y="0"/>
            <a:ext cx="5663441" cy="120133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843808" y="1225689"/>
            <a:ext cx="622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es un reloj de precisión que se emplea para medir fracciones de tiempo  muy pequeñas. los cronómetros suelen usarse en competencias deportivas y en la industria para tener un registro de fracciones temporales más breves, como </a:t>
            </a:r>
          </a:p>
          <a:p>
            <a:pPr algn="ctr"/>
            <a:r>
              <a:rPr lang="es-MX" sz="3600" b="1" dirty="0" smtClean="0"/>
              <a:t>milésimas de</a:t>
            </a:r>
          </a:p>
          <a:p>
            <a:pPr algn="ctr"/>
            <a:r>
              <a:rPr lang="es-MX" sz="3600" b="1" dirty="0" smtClean="0"/>
              <a:t> segundo.</a:t>
            </a:r>
            <a:endParaRPr lang="es-MX" sz="3600" b="1" dirty="0"/>
          </a:p>
        </p:txBody>
      </p:sp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740352" y="5805264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pic>
        <p:nvPicPr>
          <p:cNvPr id="3" name="2 Imagen" descr="Sin tíu7tulo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124744"/>
            <a:ext cx="4283968" cy="5048962"/>
          </a:xfrm>
          <a:prstGeom prst="rect">
            <a:avLst/>
          </a:prstGeom>
        </p:spPr>
      </p:pic>
      <p:pic>
        <p:nvPicPr>
          <p:cNvPr id="4" name="3 Imagen" descr="Sin ttryítulo-1.gif"/>
          <p:cNvPicPr>
            <a:picLocks noChangeAspect="1"/>
          </p:cNvPicPr>
          <p:nvPr/>
        </p:nvPicPr>
        <p:blipFill>
          <a:blip r:embed="rId4" cstate="print"/>
          <a:srcRect l="6640" t="14062" r="40625" b="64063"/>
          <a:stretch>
            <a:fillRect/>
          </a:stretch>
        </p:blipFill>
        <p:spPr>
          <a:xfrm>
            <a:off x="2288834" y="357166"/>
            <a:ext cx="4875454" cy="148765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67544" y="1844824"/>
            <a:ext cx="4320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es un aparato que sirve para pesar; esto es, para determinar el peso (básculas con muelle elástico), o la masa de los cuerpos (básculas con contrapeso).</a:t>
            </a:r>
            <a:endParaRPr lang="es-MX" b="1" dirty="0"/>
          </a:p>
        </p:txBody>
      </p:sp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740352" y="5949280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  <p:pic>
        <p:nvPicPr>
          <p:cNvPr id="2" name="1 Imagen" descr="Sin tjytkítulo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1734453"/>
            <a:ext cx="4464496" cy="4646875"/>
          </a:xfrm>
          <a:prstGeom prst="rect">
            <a:avLst/>
          </a:prstGeom>
        </p:spPr>
      </p:pic>
      <p:pic>
        <p:nvPicPr>
          <p:cNvPr id="4" name="3 Imagen" descr="Sin títu23trlo-1.gif"/>
          <p:cNvPicPr>
            <a:picLocks noChangeAspect="1"/>
          </p:cNvPicPr>
          <p:nvPr/>
        </p:nvPicPr>
        <p:blipFill>
          <a:blip r:embed="rId4" cstate="print"/>
          <a:srcRect r="64063" b="81250"/>
          <a:stretch>
            <a:fillRect/>
          </a:stretch>
        </p:blipFill>
        <p:spPr>
          <a:xfrm>
            <a:off x="2411760" y="0"/>
            <a:ext cx="4191008" cy="1639945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139952" y="1556792"/>
            <a:ext cx="4320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es-MX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instrumento capaz de medir el tiempo natural (días, años, fases lunares, etc.) en (horas, minutos o segundos).  permite conocer la hora actual, </a:t>
            </a:r>
            <a:endParaRPr lang="es-MX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Flecha curvada hacia la izquierda">
            <a:hlinkClick r:id="rId5" action="ppaction://hlinksldjump"/>
          </p:cNvPr>
          <p:cNvSpPr/>
          <p:nvPr/>
        </p:nvSpPr>
        <p:spPr>
          <a:xfrm>
            <a:off x="7884368" y="5733256"/>
            <a:ext cx="1008112" cy="90872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99</Words>
  <Application>Microsoft Office PowerPoint</Application>
  <PresentationFormat>Presentación en pantalla (4:3)</PresentationFormat>
  <Paragraphs>14</Paragraphs>
  <Slides>16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43</cp:revision>
  <dcterms:created xsi:type="dcterms:W3CDTF">2012-09-19T19:34:50Z</dcterms:created>
  <dcterms:modified xsi:type="dcterms:W3CDTF">2012-12-12T18:32:20Z</dcterms:modified>
</cp:coreProperties>
</file>