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0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7" r:id="rId11"/>
  </p:sldIdLst>
  <p:sldSz cx="9144000" cy="6858000" type="screen4x3"/>
  <p:notesSz cx="6858000" cy="9144000"/>
  <p:embeddedFontLst>
    <p:embeddedFont>
      <p:font typeface="JFRockOutcrop"/>
      <p:regular r:id="rId12"/>
    </p:embeddedFont>
    <p:embeddedFont>
      <p:font typeface="Broadway" pitchFamily="82" charset="0"/>
      <p:regular r:id="rId13"/>
    </p:embeddedFont>
    <p:embeddedFont>
      <p:font typeface="Script MT Bold" pitchFamily="66" charset="0"/>
      <p:bold r:id="rId14"/>
    </p:embeddedFont>
    <p:embeddedFont>
      <p:font typeface="Century Schoolbook" pitchFamily="18" charset="0"/>
      <p:regular r:id="rId15"/>
      <p:bold r:id="rId16"/>
      <p:italic r:id="rId17"/>
      <p:boldItalic r:id="rId18"/>
    </p:embeddedFont>
    <p:embeddedFont>
      <p:font typeface="Kristen ITC" pitchFamily="66" charset="0"/>
      <p:regular r:id="rId19"/>
    </p:embeddedFont>
    <p:embeddedFont>
      <p:font typeface="Ravie" pitchFamily="82" charset="0"/>
      <p:regular r:id="rId20"/>
    </p:embeddedFont>
    <p:embeddedFont>
      <p:font typeface="Bernard MT Condensed" pitchFamily="18" charset="0"/>
      <p:regular r:id="rId21"/>
    </p:embeddedFont>
    <p:embeddedFont>
      <p:font typeface="Arial Black" pitchFamily="34" charset="0"/>
      <p:bold r:id="rId22"/>
    </p:embeddedFont>
    <p:embeddedFont>
      <p:font typeface="Showcard Gothic" pitchFamily="82" charset="0"/>
      <p:regular r:id="rId23"/>
    </p:embeddedFont>
    <p:embeddedFont>
      <p:font typeface="SkinnyCapKick" charset="0"/>
      <p:regular r:id="rId24"/>
    </p:embeddedFont>
    <p:embeddedFont>
      <p:font typeface="Elephant" pitchFamily="18" charset="0"/>
      <p:regular r:id="rId25"/>
      <p:italic r:id="rId26"/>
    </p:embeddedFont>
    <p:embeddedFont>
      <p:font typeface="Wingdings 2" pitchFamily="18" charset="2"/>
      <p:regular r:id="rId27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B6A84BD-473D-4F50-AE8F-E1A0F93564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8243DA8-D6B0-4E6A-918F-25A8F743DF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84BD-473D-4F50-AE8F-E1A0F93564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3DA8-D6B0-4E6A-918F-25A8F743DF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84BD-473D-4F50-AE8F-E1A0F93564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3DA8-D6B0-4E6A-918F-25A8F743DF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6A84BD-473D-4F50-AE8F-E1A0F93564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243DA8-D6B0-4E6A-918F-25A8F743DF6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B6A84BD-473D-4F50-AE8F-E1A0F93564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243DA8-D6B0-4E6A-918F-25A8F743DF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84BD-473D-4F50-AE8F-E1A0F93564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3DA8-D6B0-4E6A-918F-25A8F743DF6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84BD-473D-4F50-AE8F-E1A0F93564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3DA8-D6B0-4E6A-918F-25A8F743DF6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6A84BD-473D-4F50-AE8F-E1A0F93564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243DA8-D6B0-4E6A-918F-25A8F743DF6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84BD-473D-4F50-AE8F-E1A0F93564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3DA8-D6B0-4E6A-918F-25A8F743DF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6A84BD-473D-4F50-AE8F-E1A0F93564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243DA8-D6B0-4E6A-918F-25A8F743DF6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6A84BD-473D-4F50-AE8F-E1A0F93564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243DA8-D6B0-4E6A-918F-25A8F743DF6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6A84BD-473D-4F50-AE8F-E1A0F93564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243DA8-D6B0-4E6A-918F-25A8F743DF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12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slide" Target="slide5.xml"/><Relationship Id="rId10" Type="http://schemas.openxmlformats.org/officeDocument/2006/relationships/image" Target="../media/image15.jpeg"/><Relationship Id="rId4" Type="http://schemas.openxmlformats.org/officeDocument/2006/relationships/audio" Target="../media/audio4.wav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19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6.jpeg"/><Relationship Id="rId3" Type="http://schemas.openxmlformats.org/officeDocument/2006/relationships/audio" Target="../media/audio7.wav"/><Relationship Id="rId7" Type="http://schemas.openxmlformats.org/officeDocument/2006/relationships/image" Target="../media/image13.jpeg"/><Relationship Id="rId12" Type="http://schemas.openxmlformats.org/officeDocument/2006/relationships/slide" Target="slide9.xml"/><Relationship Id="rId17" Type="http://schemas.openxmlformats.org/officeDocument/2006/relationships/image" Target="../media/image23.png"/><Relationship Id="rId2" Type="http://schemas.openxmlformats.org/officeDocument/2006/relationships/audio" Target="../media/audio6.wav"/><Relationship Id="rId16" Type="http://schemas.openxmlformats.org/officeDocument/2006/relationships/image" Target="../media/image22.png"/><Relationship Id="rId1" Type="http://schemas.openxmlformats.org/officeDocument/2006/relationships/audio" Target="../media/audio5.wav"/><Relationship Id="rId6" Type="http://schemas.openxmlformats.org/officeDocument/2006/relationships/slide" Target="slide4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1.png"/><Relationship Id="rId10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openxmlformats.org/officeDocument/2006/relationships/image" Target="../media/image14.jpe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Buitre" TargetMode="External"/><Relationship Id="rId13" Type="http://schemas.openxmlformats.org/officeDocument/2006/relationships/hyperlink" Target="http://es.wikipedia.org/wiki/Palmera" TargetMode="External"/><Relationship Id="rId3" Type="http://schemas.openxmlformats.org/officeDocument/2006/relationships/slide" Target="slide6.xml"/><Relationship Id="rId7" Type="http://schemas.openxmlformats.org/officeDocument/2006/relationships/hyperlink" Target="http://es.wikipedia.org/wiki/Alacran" TargetMode="External"/><Relationship Id="rId12" Type="http://schemas.openxmlformats.org/officeDocument/2006/relationships/hyperlink" Target="http://es.wikipedia.org/wiki/Cactu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s.wikipedia.org/wiki/Ara%C3%B1a" TargetMode="External"/><Relationship Id="rId11" Type="http://schemas.openxmlformats.org/officeDocument/2006/relationships/hyperlink" Target="http://es.wikipedia.org/wiki/Camello" TargetMode="External"/><Relationship Id="rId5" Type="http://schemas.openxmlformats.org/officeDocument/2006/relationships/hyperlink" Target="http://es.wikipedia.org/wiki/Serpiente" TargetMode="External"/><Relationship Id="rId10" Type="http://schemas.openxmlformats.org/officeDocument/2006/relationships/hyperlink" Target="http://es.wikipedia.org/wiki/Escorpion" TargetMode="External"/><Relationship Id="rId4" Type="http://schemas.openxmlformats.org/officeDocument/2006/relationships/hyperlink" Target="http://es.wikipedia.org/wiki/Lagartija" TargetMode="External"/><Relationship Id="rId9" Type="http://schemas.openxmlformats.org/officeDocument/2006/relationships/hyperlink" Target="http://es.wikipedia.org/wiki/Coyote" TargetMode="External"/><Relationship Id="rId14" Type="http://schemas.openxmlformats.org/officeDocument/2006/relationships/hyperlink" Target="http://es.wikipedia.org/wiki/Nop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o0gv7EA7sC4/S7Npdqmca8I/AAAAAAAAARk/yTKdoR0AAgk/s1600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4 Imagen" descr="ESCudo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188640"/>
            <a:ext cx="1907704" cy="141854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51104" y="6165304"/>
            <a:ext cx="3492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JFRockOutcrop" pitchFamily="2" charset="0"/>
              </a:rPr>
              <a:t>Enero 2013</a:t>
            </a:r>
            <a:endParaRPr lang="es-ES" sz="2800" b="1" dirty="0">
              <a:solidFill>
                <a:srgbClr val="FF0000"/>
              </a:solidFill>
              <a:latin typeface="JFRockOutcrop" pitchFamily="2" charset="0"/>
            </a:endParaRPr>
          </a:p>
        </p:txBody>
      </p:sp>
      <p:pic>
        <p:nvPicPr>
          <p:cNvPr id="2" name="Picture 2" descr="I:\Computacion V\portada 2lo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-603448"/>
            <a:ext cx="7000875" cy="6067425"/>
          </a:xfrm>
          <a:prstGeom prst="rect">
            <a:avLst/>
          </a:prstGeom>
          <a:noFill/>
        </p:spPr>
      </p:pic>
      <p:pic>
        <p:nvPicPr>
          <p:cNvPr id="1027" name="Picture 3" descr="I:\Computacion V\dibuj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0" y="3051208"/>
            <a:ext cx="2664296" cy="3806792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3491880" y="3429000"/>
            <a:ext cx="54360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50"/>
                </a:solidFill>
                <a:latin typeface="Broadway" pitchFamily="82" charset="0"/>
              </a:rPr>
              <a:t>Experimenta con diversos elementos, objetos y materiales –que no representan riesgo para encontrar soluciones y respuestas a problemas y preguntas acerca del mundo natural.</a:t>
            </a:r>
            <a:endParaRPr lang="es-ES" sz="2000" b="1" dirty="0">
              <a:solidFill>
                <a:srgbClr val="00B050"/>
              </a:solidFill>
              <a:latin typeface="Broadway" pitchFamily="82" charset="0"/>
            </a:endParaRPr>
          </a:p>
        </p:txBody>
      </p:sp>
      <p:pic>
        <p:nvPicPr>
          <p:cNvPr id="11" name="voz.wav">
            <a:hlinkClick r:id="" action="ppaction://media"/>
          </p:cNvPr>
          <p:cNvPicPr>
            <a:picLocks noRot="1" noChangeAspect="1"/>
          </p:cNvPicPr>
          <p:nvPr>
            <a:wavAudioFile r:embed="rId1" name="voz.wav"/>
          </p:nvPr>
        </p:nvPicPr>
        <p:blipFill>
          <a:blip r:embed="rId7" cstate="print"/>
          <a:stretch>
            <a:fillRect/>
          </a:stretch>
        </p:blipFill>
        <p:spPr>
          <a:xfrm>
            <a:off x="-928726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8 0.12408 L 0.05312 0.12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6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844824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s-MX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kinnyCapKick" pitchFamily="2" charset="0"/>
              </a:rPr>
              <a:t>C</a:t>
            </a:r>
            <a:r>
              <a:rPr lang="es-MX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SkinnyCapKick" pitchFamily="2" charset="0"/>
              </a:rPr>
              <a:t>R</a:t>
            </a:r>
            <a:r>
              <a:rPr lang="es-MX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kinnyCapKick" pitchFamily="2" charset="0"/>
              </a:rPr>
              <a:t>E</a:t>
            </a:r>
            <a:r>
              <a:rPr lang="es-MX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SkinnyCapKick" pitchFamily="2" charset="0"/>
              </a:rPr>
              <a:t>D</a:t>
            </a:r>
            <a:r>
              <a:rPr lang="es-MX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SkinnyCapKick" pitchFamily="2" charset="0"/>
              </a:rPr>
              <a:t>I</a:t>
            </a:r>
            <a:r>
              <a:rPr lang="es-MX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kinnyCapKick" pitchFamily="2" charset="0"/>
              </a:rPr>
              <a:t>T</a:t>
            </a:r>
            <a:r>
              <a:rPr lang="es-MX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SkinnyCapKick" pitchFamily="2" charset="0"/>
              </a:rPr>
              <a:t>O</a:t>
            </a:r>
            <a:r>
              <a:rPr lang="es-MX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kinnyCapKick" pitchFamily="2" charset="0"/>
              </a:rPr>
              <a:t>S </a:t>
            </a:r>
            <a:endParaRPr lang="es-E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kinnyCapKick" pitchFamily="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es-MX" sz="3600" dirty="0" smtClean="0">
              <a:latin typeface="Elephant" pitchFamily="18" charset="0"/>
            </a:endParaRPr>
          </a:p>
          <a:p>
            <a:pPr algn="ctr"/>
            <a:endParaRPr lang="es-MX" sz="3600" dirty="0">
              <a:latin typeface="Elephant" pitchFamily="18" charset="0"/>
            </a:endParaRPr>
          </a:p>
          <a:p>
            <a:pPr algn="ctr"/>
            <a:r>
              <a:rPr lang="es-MX" sz="3600" dirty="0" smtClean="0">
                <a:latin typeface="Elephant" pitchFamily="18" charset="0"/>
              </a:rPr>
              <a:t>Tipos de letras de:</a:t>
            </a:r>
          </a:p>
          <a:p>
            <a:pPr algn="ctr">
              <a:buNone/>
            </a:pPr>
            <a:r>
              <a:rPr lang="es-MX" sz="3600" dirty="0" smtClean="0">
                <a:latin typeface="Elephant" pitchFamily="18" charset="0"/>
              </a:rPr>
              <a:t>http://www.dafont.com</a:t>
            </a:r>
            <a:endParaRPr lang="es-ES" sz="3600" dirty="0">
              <a:latin typeface="Elephant" pitchFamily="18" charset="0"/>
            </a:endParaRPr>
          </a:p>
        </p:txBody>
      </p:sp>
      <p:pic>
        <p:nvPicPr>
          <p:cNvPr id="2050" name="Picture 2" descr="C:\Documents and Settings\comp\Mis documentos\Mis imágenes\9680206-hunter-de-dibujos-animados-de-fotografo-en-selva-y-desierto-ilustracion-vectori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14414" y="4143380"/>
            <a:ext cx="6572264" cy="14573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ENEPo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6552" y="476672"/>
            <a:ext cx="9144000" cy="3894241"/>
          </a:xfrm>
          <a:prstGeom prst="rect">
            <a:avLst/>
          </a:prstGeom>
        </p:spPr>
      </p:pic>
      <p:pic>
        <p:nvPicPr>
          <p:cNvPr id="11" name="10 Imagen" descr="ESCudo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9784" y="2420888"/>
            <a:ext cx="1944216" cy="144569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007096" y="3068960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3399"/>
                </a:solidFill>
                <a:latin typeface="Script MT Bold" pitchFamily="66" charset="0"/>
              </a:rPr>
              <a:t>Alumna: </a:t>
            </a:r>
          </a:p>
          <a:p>
            <a:pPr algn="ctr"/>
            <a:r>
              <a:rPr lang="es-ES" sz="4800" b="1" dirty="0" smtClean="0">
                <a:solidFill>
                  <a:srgbClr val="FF3399"/>
                </a:solidFill>
                <a:latin typeface="Script MT Bold" pitchFamily="66" charset="0"/>
              </a:rPr>
              <a:t>Perla Cecilia Gallegos Muñoz</a:t>
            </a:r>
          </a:p>
          <a:p>
            <a:pPr algn="ctr"/>
            <a:r>
              <a:rPr lang="es-ES" sz="4800" b="1" dirty="0" smtClean="0">
                <a:solidFill>
                  <a:srgbClr val="FF3399"/>
                </a:solidFill>
                <a:latin typeface="Script MT Bold" pitchFamily="66" charset="0"/>
              </a:rPr>
              <a:t>3B</a:t>
            </a:r>
          </a:p>
          <a:p>
            <a:endParaRPr lang="es-ES" dirty="0"/>
          </a:p>
        </p:txBody>
      </p:sp>
      <p:pic>
        <p:nvPicPr>
          <p:cNvPr id="2050" name="Picture 2" descr="I:\Computacion V\niñoooulo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4342158"/>
            <a:ext cx="3024336" cy="2515842"/>
          </a:xfrm>
          <a:prstGeom prst="rect">
            <a:avLst/>
          </a:prstGeom>
          <a:noFill/>
        </p:spPr>
      </p:pic>
      <p:pic>
        <p:nvPicPr>
          <p:cNvPr id="2051" name="Picture 3" descr="I:\Computacion V\dibuj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749800"/>
            <a:ext cx="1993900" cy="2108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0.1348 L -0.11406 -0.337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t0.gstatic.com/images?q=tbn:ANd9GcRjo7EoAJcn5NDBaZJUu3pMj4lOafD8LLM0E7VXYliyPuR5hr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374093" cy="685800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 rot="20876323">
            <a:off x="315559" y="539775"/>
            <a:ext cx="5162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 smtClean="0">
                <a:solidFill>
                  <a:srgbClr val="7030A0"/>
                </a:solidFill>
                <a:latin typeface="Kristen ITC" pitchFamily="66" charset="0"/>
              </a:rPr>
              <a:t>Introducción</a:t>
            </a:r>
            <a:r>
              <a:rPr lang="es-MX" sz="4800" b="1" dirty="0" smtClean="0">
                <a:solidFill>
                  <a:srgbClr val="7030A0"/>
                </a:solidFill>
                <a:latin typeface="Kristen ITC" pitchFamily="66" charset="0"/>
              </a:rPr>
              <a:t> </a:t>
            </a:r>
            <a:endParaRPr lang="es-ES" sz="4800" b="1" dirty="0">
              <a:solidFill>
                <a:srgbClr val="7030A0"/>
              </a:solidFill>
              <a:latin typeface="Kristen ITC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71604" y="2428868"/>
            <a:ext cx="2786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FFFF00"/>
                </a:solidFill>
                <a:latin typeface="Ravie" pitchFamily="82" charset="0"/>
              </a:rPr>
              <a:t>C</a:t>
            </a:r>
            <a:r>
              <a:rPr lang="es-MX" sz="3200" b="1" dirty="0" smtClean="0">
                <a:solidFill>
                  <a:srgbClr val="7030A0"/>
                </a:solidFill>
                <a:latin typeface="Ravie" pitchFamily="82" charset="0"/>
              </a:rPr>
              <a:t>U</a:t>
            </a:r>
            <a:r>
              <a:rPr lang="es-MX" sz="3200" b="1" dirty="0" smtClean="0">
                <a:solidFill>
                  <a:srgbClr val="00B050"/>
                </a:solidFill>
                <a:latin typeface="Ravie" pitchFamily="82" charset="0"/>
              </a:rPr>
              <a:t>I</a:t>
            </a:r>
            <a:r>
              <a:rPr lang="es-MX" sz="3200" b="1" dirty="0" smtClean="0">
                <a:solidFill>
                  <a:srgbClr val="FF0000"/>
                </a:solidFill>
                <a:latin typeface="Ravie" pitchFamily="82" charset="0"/>
              </a:rPr>
              <a:t>D</a:t>
            </a:r>
            <a:r>
              <a:rPr lang="es-MX" sz="3200" b="1" dirty="0" smtClean="0">
                <a:solidFill>
                  <a:srgbClr val="C00000"/>
                </a:solidFill>
                <a:latin typeface="Ravie" pitchFamily="82" charset="0"/>
              </a:rPr>
              <a:t>A</a:t>
            </a:r>
            <a:r>
              <a:rPr lang="es-MX" sz="3200" b="1" dirty="0" smtClean="0">
                <a:solidFill>
                  <a:srgbClr val="FFC000"/>
                </a:solidFill>
                <a:latin typeface="Ravie" pitchFamily="82" charset="0"/>
              </a:rPr>
              <a:t>N</a:t>
            </a:r>
            <a:r>
              <a:rPr lang="es-MX" sz="3200" b="1" dirty="0" smtClean="0">
                <a:solidFill>
                  <a:srgbClr val="FF3399"/>
                </a:solidFill>
                <a:latin typeface="Ravie" pitchFamily="82" charset="0"/>
              </a:rPr>
              <a:t>D</a:t>
            </a:r>
            <a:r>
              <a:rPr lang="es-MX" sz="3200" b="1" dirty="0" smtClean="0">
                <a:solidFill>
                  <a:srgbClr val="92D050"/>
                </a:solidFill>
                <a:latin typeface="Ravie" pitchFamily="82" charset="0"/>
              </a:rPr>
              <a:t>O</a:t>
            </a:r>
            <a:r>
              <a:rPr lang="es-MX" sz="3200" b="1" dirty="0" smtClean="0">
                <a:latin typeface="Ravie" pitchFamily="82" charset="0"/>
              </a:rPr>
              <a:t> </a:t>
            </a:r>
            <a:r>
              <a:rPr lang="es-MX" sz="3200" b="1" dirty="0" smtClean="0">
                <a:solidFill>
                  <a:srgbClr val="92D050"/>
                </a:solidFill>
                <a:latin typeface="Ravie" pitchFamily="82" charset="0"/>
              </a:rPr>
              <a:t>N</a:t>
            </a:r>
            <a:r>
              <a:rPr lang="es-MX" sz="3200" b="1" dirty="0" smtClean="0">
                <a:solidFill>
                  <a:srgbClr val="FF3399"/>
                </a:solidFill>
                <a:latin typeface="Ravie" pitchFamily="82" charset="0"/>
              </a:rPr>
              <a:t>U</a:t>
            </a:r>
            <a:r>
              <a:rPr lang="es-MX" sz="3200" b="1" dirty="0" smtClean="0">
                <a:solidFill>
                  <a:srgbClr val="FFC000"/>
                </a:solidFill>
                <a:latin typeface="Ravie" pitchFamily="82" charset="0"/>
              </a:rPr>
              <a:t>E</a:t>
            </a:r>
            <a:r>
              <a:rPr lang="es-MX" sz="3200" b="1" dirty="0" smtClean="0">
                <a:solidFill>
                  <a:srgbClr val="7030A0"/>
                </a:solidFill>
                <a:latin typeface="Ravie" pitchFamily="82" charset="0"/>
              </a:rPr>
              <a:t>S</a:t>
            </a:r>
            <a:r>
              <a:rPr lang="es-MX" sz="3200" b="1" dirty="0" smtClean="0">
                <a:solidFill>
                  <a:srgbClr val="00B050"/>
                </a:solidFill>
                <a:latin typeface="Ravie" pitchFamily="82" charset="0"/>
              </a:rPr>
              <a:t>T</a:t>
            </a:r>
            <a:r>
              <a:rPr lang="es-MX" sz="3200" b="1" dirty="0" smtClean="0">
                <a:solidFill>
                  <a:srgbClr val="FFFF00"/>
                </a:solidFill>
                <a:latin typeface="Ravie" pitchFamily="82" charset="0"/>
              </a:rPr>
              <a:t>R</a:t>
            </a:r>
            <a:r>
              <a:rPr lang="es-MX" sz="3200" b="1" dirty="0" smtClean="0">
                <a:solidFill>
                  <a:srgbClr val="FF0000"/>
                </a:solidFill>
                <a:latin typeface="Ravie" pitchFamily="82" charset="0"/>
              </a:rPr>
              <a:t>O</a:t>
            </a:r>
            <a:r>
              <a:rPr lang="es-MX" sz="3200" b="1" dirty="0" smtClean="0">
                <a:latin typeface="Ravie" pitchFamily="82" charset="0"/>
              </a:rPr>
              <a:t> </a:t>
            </a:r>
          </a:p>
          <a:p>
            <a:pPr algn="ctr"/>
            <a:r>
              <a:rPr lang="es-MX" sz="3200" b="1" dirty="0" smtClean="0">
                <a:solidFill>
                  <a:srgbClr val="FFFF00"/>
                </a:solidFill>
                <a:latin typeface="Ravie" pitchFamily="82" charset="0"/>
              </a:rPr>
              <a:t>M</a:t>
            </a:r>
            <a:r>
              <a:rPr lang="es-MX" sz="3200" b="1" dirty="0" smtClean="0">
                <a:solidFill>
                  <a:srgbClr val="FF0000"/>
                </a:solidFill>
                <a:latin typeface="Ravie" pitchFamily="82" charset="0"/>
              </a:rPr>
              <a:t>U</a:t>
            </a:r>
            <a:r>
              <a:rPr lang="es-MX" sz="3200" b="1" dirty="0" smtClean="0">
                <a:solidFill>
                  <a:srgbClr val="FFC000"/>
                </a:solidFill>
                <a:latin typeface="Ravie" pitchFamily="82" charset="0"/>
              </a:rPr>
              <a:t>N</a:t>
            </a:r>
            <a:r>
              <a:rPr lang="es-MX" sz="3200" b="1" dirty="0" smtClean="0">
                <a:solidFill>
                  <a:srgbClr val="FF3399"/>
                </a:solidFill>
                <a:latin typeface="Ravie" pitchFamily="82" charset="0"/>
              </a:rPr>
              <a:t>D</a:t>
            </a:r>
            <a:r>
              <a:rPr lang="es-MX" sz="3200" b="1" dirty="0" smtClean="0">
                <a:solidFill>
                  <a:srgbClr val="7030A0"/>
                </a:solidFill>
                <a:latin typeface="Ravie" pitchFamily="82" charset="0"/>
              </a:rPr>
              <a:t>O</a:t>
            </a:r>
            <a:r>
              <a:rPr lang="es-MX" sz="3200" b="1" dirty="0" smtClean="0">
                <a:latin typeface="Ravie" pitchFamily="82" charset="0"/>
              </a:rPr>
              <a:t> </a:t>
            </a:r>
            <a:r>
              <a:rPr lang="es-MX" sz="3200" b="1" dirty="0" smtClean="0">
                <a:solidFill>
                  <a:srgbClr val="7030A0"/>
                </a:solidFill>
                <a:latin typeface="Ravie" pitchFamily="82" charset="0"/>
              </a:rPr>
              <a:t>N</a:t>
            </a:r>
            <a:r>
              <a:rPr lang="es-MX" sz="3200" b="1" dirty="0" smtClean="0">
                <a:solidFill>
                  <a:srgbClr val="FF3399"/>
                </a:solidFill>
                <a:latin typeface="Ravie" pitchFamily="82" charset="0"/>
              </a:rPr>
              <a:t>A</a:t>
            </a:r>
            <a:r>
              <a:rPr lang="es-MX" sz="3200" b="1" dirty="0" smtClean="0">
                <a:solidFill>
                  <a:srgbClr val="FFC000"/>
                </a:solidFill>
                <a:latin typeface="Ravie" pitchFamily="82" charset="0"/>
              </a:rPr>
              <a:t>T</a:t>
            </a:r>
            <a:r>
              <a:rPr lang="es-MX" sz="3200" b="1" dirty="0" smtClean="0">
                <a:solidFill>
                  <a:srgbClr val="00B050"/>
                </a:solidFill>
                <a:latin typeface="Ravie" pitchFamily="82" charset="0"/>
              </a:rPr>
              <a:t>U</a:t>
            </a:r>
            <a:r>
              <a:rPr lang="es-MX" sz="3200" b="1" dirty="0" smtClean="0">
                <a:solidFill>
                  <a:srgbClr val="FFFF00"/>
                </a:solidFill>
                <a:latin typeface="Ravie" pitchFamily="82" charset="0"/>
              </a:rPr>
              <a:t>R</a:t>
            </a:r>
            <a:r>
              <a:rPr lang="es-MX" sz="3200" b="1" dirty="0" smtClean="0">
                <a:solidFill>
                  <a:srgbClr val="FF0000"/>
                </a:solidFill>
                <a:latin typeface="Ravie" pitchFamily="82" charset="0"/>
              </a:rPr>
              <a:t>A</a:t>
            </a:r>
            <a:r>
              <a:rPr lang="es-MX" sz="3200" b="1" dirty="0" smtClean="0">
                <a:solidFill>
                  <a:srgbClr val="92D050"/>
                </a:solidFill>
                <a:latin typeface="Ravie" pitchFamily="82" charset="0"/>
              </a:rPr>
              <a:t>L</a:t>
            </a:r>
            <a:endParaRPr lang="es-ES" sz="3200" b="1" dirty="0">
              <a:solidFill>
                <a:srgbClr val="92D050"/>
              </a:solidFill>
              <a:latin typeface="Ravie" pitchFamily="82" charset="0"/>
            </a:endParaRPr>
          </a:p>
        </p:txBody>
      </p:sp>
      <p:sp>
        <p:nvSpPr>
          <p:cNvPr id="12" name="11 Rectángulo"/>
          <p:cNvSpPr/>
          <p:nvPr/>
        </p:nvSpPr>
        <p:spPr>
          <a:xfrm rot="1135091">
            <a:off x="7008827" y="576628"/>
            <a:ext cx="19944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Ver </a:t>
            </a:r>
          </a:p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video 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214554"/>
            <a:ext cx="2857520" cy="295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000">
              <a:srgbClr val="FF3399">
                <a:alpha val="66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85728"/>
            <a:ext cx="7000924" cy="1428752"/>
          </a:xfrm>
        </p:spPr>
        <p:txBody>
          <a:bodyPr>
            <a:normAutofit fontScale="90000"/>
          </a:bodyPr>
          <a:lstStyle/>
          <a:p>
            <a:pPr algn="ctr"/>
            <a:r>
              <a:rPr lang="es-MX" sz="5400" dirty="0" smtClean="0">
                <a:solidFill>
                  <a:srgbClr val="FF3399"/>
                </a:solidFill>
                <a:latin typeface="Bernard MT Condensed" pitchFamily="18" charset="0"/>
              </a:rPr>
              <a:t>Menú Principal</a:t>
            </a:r>
            <a:br>
              <a:rPr lang="es-MX" sz="5400" dirty="0" smtClean="0">
                <a:solidFill>
                  <a:srgbClr val="FF3399"/>
                </a:solidFill>
                <a:latin typeface="Bernard MT Condensed" pitchFamily="18" charset="0"/>
              </a:rPr>
            </a:br>
            <a:r>
              <a:rPr lang="es-MX" sz="5400" dirty="0" smtClean="0">
                <a:solidFill>
                  <a:srgbClr val="FF3399"/>
                </a:solidFill>
                <a:latin typeface="Bernard MT Condensed" pitchFamily="18" charset="0"/>
              </a:rPr>
              <a:t>Explorando mi mundo…</a:t>
            </a:r>
            <a:endParaRPr lang="es-ES" sz="5400" dirty="0">
              <a:solidFill>
                <a:srgbClr val="FF3399"/>
              </a:solidFill>
              <a:latin typeface="Bernard MT Condensed" pitchFamily="18" charset="0"/>
            </a:endParaRPr>
          </a:p>
        </p:txBody>
      </p:sp>
      <p:pic>
        <p:nvPicPr>
          <p:cNvPr id="4098" name="Picture 2" descr="http://t2.gstatic.com/images?q=tbn:ANd9GcQvnXnxeJo8mw4XhLpSeO3KkON3BgP2iNqTd-1Apftw6UHtk65SVQ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928802"/>
            <a:ext cx="3147911" cy="3452823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214414" y="4643446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 Black" pitchFamily="34" charset="0"/>
              </a:rPr>
              <a:t>Mundo Marino </a:t>
            </a:r>
            <a:endParaRPr lang="es-ES" sz="2400" b="1" dirty="0">
              <a:latin typeface="Arial Black" pitchFamily="34" charset="0"/>
            </a:endParaRPr>
          </a:p>
        </p:txBody>
      </p:sp>
      <p:pic>
        <p:nvPicPr>
          <p:cNvPr id="4106" name="Picture 10" descr="http://t0.gstatic.com/images?q=tbn:ANd9GcR4z3yy2B-P4Z1A2cXGWs127hVH-EYK95JZnfR2mzDc4AIOnJkv3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3000372"/>
            <a:ext cx="2143125" cy="2133601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6643702" y="3429000"/>
            <a:ext cx="1785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 Black" pitchFamily="34" charset="0"/>
              </a:rPr>
              <a:t>Mundo </a:t>
            </a:r>
          </a:p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 Black" pitchFamily="34" charset="0"/>
              </a:rPr>
              <a:t>Terrestre</a:t>
            </a:r>
          </a:p>
          <a:p>
            <a:endParaRPr lang="es-ES" dirty="0"/>
          </a:p>
        </p:txBody>
      </p:sp>
      <p:pic>
        <p:nvPicPr>
          <p:cNvPr id="4108" name="Picture 12" descr="http://t2.gstatic.com/images?q=tbn:ANd9GcQqIn_kt_S7hL7Pb5eU2EIAZtMvYVLr1L_tQb7A1wSUFdRVnF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2143116"/>
            <a:ext cx="2143140" cy="1847851"/>
          </a:xfrm>
          <a:prstGeom prst="rect">
            <a:avLst/>
          </a:prstGeom>
          <a:noFill/>
        </p:spPr>
      </p:pic>
      <p:pic>
        <p:nvPicPr>
          <p:cNvPr id="4110" name="Picture 14" descr="http://t2.gstatic.com/images?q=tbn:ANd9GcR6VlFNaCTaLQJXJXa6NgqX7AO90LoGtdGSuZR-96viu4fs_X9vX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72" y="5057775"/>
            <a:ext cx="2185985" cy="1800225"/>
          </a:xfrm>
          <a:prstGeom prst="rect">
            <a:avLst/>
          </a:prstGeom>
          <a:noFill/>
        </p:spPr>
      </p:pic>
      <p:sp>
        <p:nvSpPr>
          <p:cNvPr id="4112" name="AutoShape 16" descr="data:image/jpeg;base64,/9j/4AAQSkZJRgABAQAAAQABAAD/2wCEAAkGBhQSEBUUEhQWFBQWFxUVGBcWGBcUFxgYFxUXFxQVFxgYHCYeFxkjGRQUHy8gIycpLCwsFR4xNTAqNSYrLCkBCQoKDgwOGg8PGi0kHyQpLSksLCksLCwsLCwsLCwsKSwsLCwsLCwpKSwsKSksLCwsKSwsLCwpLCwsLCwpLCwpKf/AABEIALcBEwMBIgACEQEDEQH/xAAcAAABBQEBAQAAAAAAAAAAAAAEAAIDBQYHAQj/xABCEAABAwIEAwUEBwUIAgMAAAABAAIRAyEEBRIxQVFhBiJxgZETMqGxBxRSssHR8CNCcnPxFRYzNGKSwuEkY4KTov/EABkBAAMBAQEAAAAAAAAAAAAAAAECAwQABf/EACcRAAICAQQCAgIDAQEAAAAAAAABAhEDEiExQQRREyIyYUJxofBS/9oADAMBAAIRAxEAPwDi+Vj9vS/mM+8F3KrQbPut9AuG5X/j0v5jPvBdzL7r1PA/kYfL6PKeEb9lvoEThdLXag1tv9I/JQh6kcvSdGNNmpybMGvc1ppsJJ+y38lW9osDTZWIDW8/dH5IXJsX7Oq1x4LR4htPFHu2dusM4/HO0tjVGWuNPkyIw7fsN/2he1MM0fuN/wBoWv8Aq+Hw8axqdyT8XgKdeiXUwARwCnLK+eiixow5oN+w30CZ7Fn2G+gVucoeQTpMIEYRxMAElLqZ2kGOGaf3W+gTDhW/Zb6BGezIsbFObhDyS2dRXHCt+y30H5Jpw7fst9Aj6zVCWrrOoG+rN+y30CkDE/QvRSK60CmROYOSbo6Ir6uSnswRXa0jtLBBQ6L0Yfoj2YM81OzDgJtXoGkq/qx5Jwwh5BWRYmGmjqDpA6eClS/UAiWiE7Ul1MOkhw2XNLgDxWoodiaZAOpULWcVrez2PBpw43CzeRKaVplMcVY+n2bosA7oPVSVaugQ1ggKwcZCifTBC8+U32aoquCodXebwAELV9oTCt6lMA3SZzKPy1wg6LK+iXzdghTPqAbgJ+JqW5KjxuPmwKTVfQa6C346ky+kE8lyD6c8yNaphZAAa2tEdTT/ACXQ3GVzD6YW97DeFX5sWhS6EcTnKSSSYAbkgnE0R/7af3wu65jh9FVw6n5rheRf5qh/NpffavpjH5Y0uc53Eleh4UtLZk8mN0ZSn1RAqhPxuXOYZvpPFSYTKHvItA5r0XNGRQYwPU+WY406moIul2ccT7whVWIpFjyORSalLYNNbhePxhqOJPFT5RnLqLubTuFUmovWlc4pqjlJ3ZsavaoaYY3xQ1DP2h4OgDmVmhUKdqU1hiinyyZs6mVU69VtQEARcc1YPwmHI9n3ZWGo4twiCVM3GmZEyoS8f9lFm/RfO7ItJMOnwUdbso1vEoHA54+n6qwHa0zcAqE8U+mPHJAFfkLWpNysTsj/AO8zXCS1RVO0AidPeUHCY6lFg7sC1vBA4lwmytnZvTe3vNv0WfzOo/ekwOJPF2kBS0SW7K3Fnr3gbmEJWzWkz3nj1lZzMuymJrkvdUaDwaHOAjxWWzDKKtJ5a436HUD4KEvJywjxQyxRk+TpZzWjE+0b6qRmMY7ZwPgZXJKrHiO8JHAi/h1TqWYOBBAPOxJg/khHzZ/o54Ujqhxfe6KWliQVi8t7YAgCsI6iZ6GFssC9jmB7Dqa7Yr0MWeGXZckJQceQxlWeBU1DEFpUNOU5wVXuqERf5Xm99JMq8dUgDmsI18GQrrCZ1bvLzs+Gt0acc/ZcxN1FiakBB1M8pi2q6jrvDx71lBQfZfV6BcbjC/utBTPqradMvqCSbAIvCsa33UzEZX7W5JCtBxvcSwHB4unfh03K5b9ODwX4WPs1vnTXVBk4afeXKPpswuh+GvMir82K1Q5Qlvs5kkkkgcGZOYxFE/8Asp/fC+jcdmJduvnHKf8AMUv5lP74X0BWK9DwktzJ5L4NDlddj6Wl9yOCWZ48MZpYLxCz2HrQd1LVrStnxq7M/wAjqhUMY4OBkrQvymlVAdO+6y4RFPMHNs02XZIauHR0ZVyaD+71GY0+ZKJZ2dw43I9Vmf7YfO6YcY43krHLxpt7TZX5Yro1j+zWHIkW814zsxQ4EnzWZ+vujcwjstxNYmGSQoTwZYq9ZSOSDf4l/S7N0RwJU7cko/ZTG4qoAJAnojKLjG115k8uRPdmqMIvoAxGT0o91U+IwtMbNWmqUxF1RYl1PWWCo3XvokavRTjmndNllji1wVRpAbBROarB1DmoKwAC0LIyThEDcYXkqkxvaNwJ9nQq1AOIaY/7VHX7WYl0llIsAt3u7534IPyYx5sHxt8G2cUI/LaL5JY2TubA+qwz89e29R8xvc+jUHV7TahZxYZ5/moPzHL+Gw3xV2XubdgdZJp1N9g4mR5qswPZKp7MVAWOgkGmSRdpIIngZBVY/P67btcSw2sbjmj8L2oIZogEO7xB3k7nptdRco1+I2/sv8LkWHqtipT9m7k18z5q0ynLPq4LW1HOZwa6Ib4ELC1c8MkHuncXgeAul/eR2ruviOE/qVTF5LhzBf2hZY9XDOkVMwA3IQ7815CVzynnepxdM+f4KTC9pHNcSx+24N5jotMfPlq+0dibwquTdHM3croSpmzmmXuDR1IHzVNhO2IPvU/Egx8EYcfhcQJeAHQYJFwtMvMg1Uav9iLG09wh2YtJH7RpJ5OCMpYx4G5IWJxmRC5plp8JBI52lF5bgscymHU3AtuQ2QeO0FRx+W5tpxv+ikoKPZuqObVQLBSf23XAj+qrez+KxDmH24AOwtpKsnFaYuLV0I2NOb1OIXNPpcxJe7DyDYVfmxdMXNfpf97DeFX5sQdVwFPc52kkkpjhOWf49P8AjZ94LuXtXBcPykf+RS/mM+8F9AnD3W7xJqN2ZPIjdFcahUlN5Rhw/RetoLb8qM2hg7SU4kogUl77NJ8w3xtgLnFetc5GmkmFsJJZn0OsaPKEzdaLCZyGtAiFm3YiOCidjHcBCyZovLsy8PrwdEwOJa5upeVc0DTBtO0rBUs4qgQ0wFBWxr3GXEk81hh4dS3expeXbY3ONxx0uMxYwuUZ7Xc2s18w9pNxza6QVoW4+pzMfgsx2hz2h7RwPeO4F+UHb8VlzQ+HIm9/6NuHJF4pJm2w3ami+kx7jDnD3NzIsY6KV2fUIu4C096y49Wz14J9n3J4i/ki8pyCri33eWg8XbE9OZ4wpLJkbvog4xNZnH0isGptEa4/eGywuOzSrXJl5bNzf4K7xvYbEMcQyCwC7pA8TC02U9lBh6RFYMqAwXWMgc56LqeR7grTwc3pUqYMuMkczKGOHbqJmw87rslXs3h3M0eyaG2mBBMbX3VOexFJlQllJj2m4DnOGnmIgyOSosMumLr/AEcreIjgCSp30bSDqO8H5LpGd5BTdTBqvo0RTuDpGkRfvajcc1jjg6uJJ+rYYOAge0p6qdJwHIVBv4FVeGXTFU0VApNLdRJNrBQhuoQBHPh6I3Muy2MoMNV9INpj3ocHQJ3MHqhabxALbnnvCnKLhyMnZEQ5pmBtspRUESbEnbaAn1Xnj8UFXOogN3kHnCVfbk5bPYKZmL22sfiIKnwmZ6RBabyT/wBBQ1KYje48vgoHt2vvZdUZdHVRb5fjDF9YMTYFW+A7aOp90wfHZZWpWNMgh+o8PyTnZuTZzZ6iy6MGnqiJL0zqWV9qKVUXOg9dvJX5oCJBB8FxbL4IJMiL2II9OC0GXdsKlEAPOpo24EidwVph5Ek6kT0Lo6KWwua/S/72G8KvzYug5fWFam2o0yHCd5WA+mFoDsN/DV+bFrdONpixVM5wkkkplQvKP8xS/mU/vhfRRF187ZOP/IpfzKf3wvpEUXA7KsJ6Uyc46qB9BXmlFurkDYKA1ymjkm+hXCKI4XicXymyqW+xaFCe2jKZK91JJN9BSJfqQ5hRvwoHJea15rChUvZS16F7ILwUxyTtbeJRNNlOLuCEpP8AY0UZzNcFiKgIphtNsHjJJ5ch4rM4zsd7GmHVHanEwQDbjueK6UGMOzlQdp6U0bcCD8x+K8zL9ckf29z0vGxqcZX0tjE0sExp29VNRqaDLBfl8PLfdeFPaFtUUJRp8rzD2w0160TtTBA1CNi73j8EZXyvDukOdVg2htSoP+SxQImTqttBi8yeCuBmzqjdLNLH6TJJIAHnx69UrUY9WQaadWXLaJpNAoYl0NsG12+0gDk4EH1JVfXr1ash2Ic9u2mg0UR4OqEkjwbdU39i1qsOY5rpMGHz5np1V9kfZQ0iHVXB0fugS2ed+KGPK3KtGwkkvY3A9nsHSYalWjqddx1B1QDo3VNlBmPbJ06aDAxgbYvF/ANC17SvKzQ79xh8Wgq2TVJVF0Iq7Oc4ztHWr4epQc0PdUYW2BBngq3Ks5wzadNlSg9temNDgGE6oBAcRz8RwXUGYRzJ0QyTPdAC9dhqm7e87rA+MJI41p0zlY9rpHGMy1E6g15/iY5scoEKvy94hwN3TPjK7vgS+qyeRc1wsSHNMOHqFgfpI7N+zq08Q1oGsFjoES4XaTHEifRLLFGMKTHUtTqjIU6RO6bisK0NJkJhrtv34jgLknkEGcRwe0gdZ9FnjCXIHwEGi0CSbcIUDmN8eq9Y2eIXrHAG4VN0JyNpnSe6Ubg36Z1gwYj97yhV9SoPC6nZWm4dZc06BSLzKc+qUbUXhpm7T7vlKi7f54MSzDG2tragfExJLdp8EHlz6ZqDU3UJuJLdXSUZ2+x1F7MM2iz2YY2oC3kSWeuxunxc0LsY5JJJaTgzKP8AMUv5lP74X0W55k3K+c8p/wAelw/aM+8F9EioOYPmEVkjD8gOLlwekppKYMQ0mA5pPKRPonmmnXkY/YvxT9HmpNNQc072a8NBB+RD2d8cvR57Uc14areakbhUvqbeSk/IgOsMiB1YcLpvtuiM9k0JpaItZd866QfhfbIGVW8ktbfslZnM21sO+1R2kkwZnyMptHtJWHEHxAXa1Lcp8LRsKWKDdmIHPe9h323BPoQVVUO2Lx7zGu8JCJqdpadVrmua5moEcxcLH5MHKnFcM2+I9Dak9mjKaI39E5t1PigHOc7YTAA3gbfBMoUHvOloJPILQpbWxXHekRwB1PySE81JiMK6mYeIKi43umTvgGmuR9F5aQQZAmxJiTx8UeztDXb7xDh6R6bqvam1HwJOyYi4Js6Lhm62gtqNdIBsQdwpA0t4rmjMSGGRJ8CQDPUI13bt1LQwtJLiYDQXuIHiQkbkS2s6B7ZBY7HVRZrQ9ptpmD1OrYLCZj2txler7Og1tBogucYe4TsDwBPIIh2GzAE1KOKFd9MBzqLmBoc0zIEbm3xQuuQ6ZNWi6flVd7iWVqmHa9xc8B4e4mItaGyALyUPmvY1rqToq1XPHfaalRz26hzGysuzPaNmMpamw2o21SmfeYfy6q1qskQYIKLmuAJPk4LiKJpvJDeJniJ4wVPRqNfDagtxg/gt1nHYV5eDS7wcTMwIk/Hiquv2SJqO0UnxcNIvPDjwWVz3+yLqm7MizDlokbGYPSUK6o5xhg81oqOL0YerRcwGXAtndjtngeNh5K+7RZJRwmFot0aq5u9wsJNzMbgbDwVJS07iSiYalgREvBJ5zZI0gFa4bDPxFRtNoubCbD/oK4zXs0yjTEvHtuLeAHlup/I+WTpsyAluxQuPql2nUZ/QVpimNHiqvHDbzVsUrdk6oESSSWk4lwvvt/ib8wt19beLNcY4gah4FYbCH9oz+JvzC6rl/ZMvpl9Z4pFximx0DVNy51+6wC8+PScXl3sWxJvgpsNjajTqa8gg23JKvcP2oxOoNmm4k7SB5TsvKuUYd1Y06QqVtDYJpCfaPi0G4Y2TeeXVeUuwtVzrTTA3NQaL/wCkTdvCTCxb9l1GSNv2frurAl7aYiPceH34ggbFW5wYXN8oyGkHn2mLjSJd7HVuDYB8QVqcx7V4dtEUhXcTtqcNRPKTZJKVbFVVblyHU5jW2eUiU+uGsbqcQG8yuSZliHawGVA6RMi1+StKXaGqKQpPnSJu5uoTzEpdUqsTVGzaVu0WHa68nqBZWmFw9OswPYZadrQuX5HmdMYxhqNa9lwQ6A0z+9fkbwuj5z2pbRaG0WtcYkGwYBFohFznDds5NSCcTklMtOtsjjKwWIyE1cWaOFGoaS46j7scC709VcYntl7bD6HiX8WskSRtMcFT5Bnb8I6u8N776ehmwAdqBkzyCvhlJ3Kx5OMY7csqcXhH03uY9sOaYNwYPKQkyg7jbxXpLw/VrJLrucSNzc7ne6Jw2DfVksI6kkLasqq7JWiLC5e+o+AYaNz+A6rUUaApNhoA8/iSqnDUGipY0wGxtUMn0MKPPMW50NDwBybLv9xhZMknkdJ7GnFkhiTb5K3OMYXVy4kEbCNo5BAvqw7+qmdh53J8h+CdTy174DNUc9MD4rXCcIx02Yck3OTZBSxNjz/XBC1KtV/dBAk/uiXfGwV6Mg5vA/XgmVKDKctGpwMEkFrQel7lNLNHoWn2Z8ZdpB0ue2+xNvGD+CRY2iPaOJq1XCGCwBHQDZvVW78Cx12mD17wE8eqZSycNdIJLiI1OGo24DgFLXJvkNUeYNwYwEkaj3nXElx3lWHZrN208Yx9QyxxIfP2SN/KB6Kvfgou0Tzkb35pv1J28Qf15J03LZhcqQu3Wb06GOGKwQFN4tUbqBFQcHFm4kb+RVvhvpnw5A14ctMbAzfjeNlW06bmyC0Om8uEnruFHWymm86nMYDy0D5jgllG0k9/6YsZtMuq/wBNFCRopGOMj5QpMq+lCniXlgmk4+6CAAegKzVTJmHdlPyaP0VnM8ybRNSkIDSJ0zAvYibjZLHHCW1DSlL2HZ4x1LMiH7PrU6ttoc4E/iuo5pmtOYeA88G2J9Fx2vjKlUB1S7g1oDuMNJInrddBwtRjWiJkgEk31EjdHJjcqsMm4pFk2nqdLWNZb91onrLkBmGJoijpqjU92pjY7zyZLZ6eK8xueuZoYwanPJF+6AAJJJieXqh8AHtc57gHOeZsT3RwaCRzk+aj8VciWAs7LUBSJJc+rEwDDfDafNYfPKZa4NcNMTb0XUy4u3bHnf4LFfSJTANGOVT5tVsX5iy4MakkktpMmwbZqMG8ub8wup43GivWcHg0y2npY19pdMnpw+S5bgZ9qyN9bY8dQhdkw2T+1Z+3sbyNIB8JJ3UcuSMPyZbFfRYZfhab2NfTaBLYtYjmCRxBT8fS00yTUqADg1xBPQxus+3D1KROhxNMSYO/qN0HiccMQ0y/QQCIM7qGTyouP1W5a6CcfXa4RTqabCGEQDFrHZVjjLCXMAc4yJ5cI4wvKGBmmPaOdrkAARGkcQm1S2m6XFxJkAcvFee1btHWE4XF02u1gNDuDY1ehJtdeYgue3W6wJ2cYPoFJRrYZoBNIuI377iDfcBW9XE0aje7hweWomJ4cZXSW90co7cmaZhTTNu9INuN+CTcUNQD9QHKY68dleU6D230UWeh+aZ9YuC97DEWFMH/AIpk2wPGRVMbSpgGk0BxG8kn1JQ7cx7jiGhzztxjmTKu250A2AB/9Tf+SX94w0bf/mmPwS6H6G0lTgSHOBqlxJ3A4dbq1zLAU204pVCeOmC6Twk8ApKPan/QfMN/Je1u2ce6wf7QErjkvg5JLsz5wz4lt3SQbARHWVa4TDyAajtVvd90A/NR1e1lV1oa0dG3+SDqdpCN7+LvmtCjJ/x/0G3st/2TD7waOI28PFFaGls7jmXW+Cz9LthGwB/+MqwZ2ptD2NHLU0D0sllGceUFJMsG0QW6obBEzfbzQr2UqnAOjgB6oetnlN7SHOAkD3TpsNgLbKH+16bWaWAQTcgy4+a7Uq3G0x6DaTmN9wNb4AfNDVMQHVIcTDb77k/hCZgcQGj/AArcnOdw6IxuZmbBjY5NlNSXX+i6H0eNxgGwPqo6+ZkbMcesqavnmkXff+FsJlLtMSLuH+1pQco/+f8ATtDvkq3ZsST3yB5AptPMw7UCS8dQCOkQr7DPpV59pogdA1xPSI9VCcThm1xSYxpdBe47ho5uJm5MAJYr1ZT4m1u0U9IMf7rCDzDSR58FHi6BDagIBa6mZMRsDFuG8I7tD2jFKnqp1IjgzvDlfhus3Q7RPqU3uqOu6wJgADn6rXDVp2QihFTpsrXU5cymB3qhA8BafxW89qGtvYAc9gFnstw9Jr21qj+/BgASB/qPUyUbh8O7F1SHODKLLhrzp1nr+SE8u/GxN/dghzj22JikCdLdDTuBqINR56BrY81om1IGxXjcsewQ2nA/0QR8ExweN2keKzvPfEdhWiX2/RYv6RHyaPhU+bVrDXhY/t9Uk0fB/wA2q2DJqyLahJcGSSSSXpEifAn9qz+Jv3gup+3p7GTP2nEyuV4P/EZ/E35hdBxL2i0ku8Z8bLD5cbovidWS47FW7nDhwWex2LL/AHu6OY4o7GNLRcTfhsoMVhxoDieVlmi9L3DJ+yBuHL2gh5EbXRNOqBaWk8eSFxFOmdnx0Q76QDIIsdimq+RU7Lijj6kltPTHMCfFXWX4mqRpBd6BUGAoBmkAEDmr1uIDdykkr/ErFh78ukS5xJ6oR+CdsCPiFKzMBEzYoavmUe6A7zU4qZVuI92WuOwQ7sOGXcDbpKTsZWIs0D1QzhXcDJG8dAqpyX5NCuug/D4yk7cT4kfJS1ardmjT5BVP1CJc5+1zCkY0RIeY8yjUObBqZ5isI521SPggDhXjctI5i6OfeIIjaduFv6oQ0QDcm+0fNUjk0k2eNqEbOHxTn4io6znAjrNk51NoB08uPihRVAdDjb5dPFFz1PgCb6JKONnjN+v5qcVCNgAqxgadzeZgW+KKq1AwwBuPFH6+hrYc3GWu4fBSUczbzBVUcPqO8fD4cUY0d3SajAYgd2/yQk4pbDJyLL6w10SAZ2iFNRLZENjygKnxOnS3SW937O52EH1UzHB5Nh3WgkyePCJ6KDaaO1MnrZrTD9AbLugHHwQwyui2o51R2ouiWjut53A/FMoBlMVAwaYDoeTckNgnxmYVXgaMsJn3jMkyY4K0Y7Oik8lR0rkfnWNNQNp02DSBIaAbXtN4QmGy2rADnBgBmIlWVOBYQPDf9bp1RzWqkZqP1RKNk+DwFMe86SdyZ/oFZswFM8z5mFUUMc3opn5ipzg2xtuy7o1/ZixcQOZJspG9ooMcPBZ9lZztkVRpu4hvmpvCuxrLv+2GOs6kD1DYPwhYr6QKjCaOhrhZ86p5t5rUU3u5eiyfbomaUiLP+bU3jxrIieVfWzKpJJL1DISYb32/xD5rZVG3lu4/W6xlH3h4j5rT0qz3nTMc4ssflK6Y8C7FcOpiBJ4hUGOJLrNcOh5q3IAbDAZHFRPxhLL3Ld+awQel2NLcFy/AON6gj8k2pTbUeYsBYA7WR1Nw0+0vDrDz4qtq0NLtNzImwlUTcpNhWyDnVHEaW7iDa6mpYpwI1gG1whsE5rDDTpJEEO/BOqYYudOzOB4nnA4po0nQ6LWhjWk2p2tuRHgiRmTJ0NaC7eJEDxWcLNN4t1mVVGq9tbVz800cCnbG10b+uZZ3XBztTb8Nxt0ChxWI9m1rWwSeEcOZ6qqwXaPRU9nALWtJPiBMoXMc01PD282k8wNwFmWBuVPgOsvHYLU1zTDQQBvfn+Oyp8TM6fea3rAi2/BQVcxJptJd7znOjj0Q4eWfvgk8COWypDG48iN2GseHFrRbyO3HgoH5g11Uhu8w0QZPhCcHugkwJtOyioZmKbiWMBeZBdabb+G6eKtuhtK7CcbqYYJgm5B4EhQhxHLyifiq/FZuNZtPjdWGWYkaTVqRA2HX8U2iUVbAmr2JDUdEu0j+JokqGrXLhpgO6gBC1syDnSXAJ9DFcARz4fCVVQdWw2uCWljNFiyTwkyB5L2hiSSdUc7jmnDEAiRwsSSAPHaygxGJaSGtOp0wSO60DjE3chp3CkwqpimRcmObQAfihcPj3e10NkNO8j0lDYnHCBbQ2w5uMKZtVocDtbUeccAet1yhSFa25LHEYSA4PeNLmmxMRfkOPgoqLWEd0OeAIt3W24qKpT9o2eOxE7dIVY2o9hILiACbcwIhdGDa5Fpqmyxq4QSIkTw3HmU59DTxn1hC08xLr+s8OvgmY/GODgLO87JoKSdMe9ixcNLdVo6nSoMDWFT94E8tvRRPxQqRLbiN+BUrXObeG8thPqqdBLNgLRd3kvfrxA29FW+1dxgrwUnk2tvxUpRfZxZDM5VF2qxGo0+gd+CObSI3VRnzR3IEe9+CrjitQmT8SpSSSWkzDmOgg8irXDYhznE3hVIC02AoEtAcId8/+1nzyUVbKQVlhUxUMHBCUMOXPiYb+94KzqVWUWNDrucY5xKrcyxJ9xgud15sLfA3AU/GB4htmt7oQ1Ok6o7uggi3JLDURSZLr8YRuExjK7I91/DgV3FuPHs5b7EByl7iC8xpMzuVY1MYNIsREgl28QdukwgaVdzSRMkc0Lj6D3t1zblyRinOSUuCilSIs2zTSA1pk3k+KoG1zM8UXWy2objvT12RWV5YWul0TMDjC9OlCOwgzD4V0Oc6Q59tucHbdOxlJ7CXn/T024QtZQydrQHOMRczxQeMqUTUie7drljXkXLYKjRnGZg0vEg8II3VxTZTYZIBfuGjh1dPFC4rL6VOo11Iy0NLr8Cg8MTpLjuZv47fiqzamrRy2ZLi8Y575PCQ0beJUGHl1SWNv8Os+qkwmXCp3nmKYMA8TzhXeEx1Jp00mTG5OwSuSgqigr7clFVykF8X6nYT+SZjKD7MDe4NrxPMrTP7QNc4M0ti4k7E/kgcXjKVUAEFpHK4Qjlna1RC4LpmYrO0mCwA+fBN+uO4WVpiKbXPg7Bu8gAxeR1Q1Si10Q0CwFvQk2WtSTJNMDfjXEQTY3TqOMLSIHCPX9BT1svECOPntM+ChrZe9rQSLJri0L9h9fFBxFv6qxe9s6WkajAJ5aZJPlw8FRkL0PPDj+ig8aBqLsY9tMdy/Kd4DuPmEzH43UXngYIFtzv5SCqUhKVyxpblPldaXwGYXvEi4t5I3D4EODjJERbmq1uLdsbhFYfM9Jnx+XBdKLrYCkGNY4EgFw+aMwNUFwa6OtwgzmjX6iTpc6Z6eBUTXgnu7gfhcqVPgfUWxqN6eM26fgvHYiBaN43/AFwVHUAAnWR0i1kmsJE65g8Enxe2dqLwby4jTvCp8/xIeWxsNXpaFK3COIDy6RPG6r8eyI81TGqYJvYESSSWggetMEFazLaocQ/g0SfFepLJ5S+tlcfI7FQ46j9oEKRjQJcfFepLz3wkEGxFYm/BVDq51hzbRsvUlrwpUwIt6eMbUIJEPAg8iosxlri1riJbqjh1C8SSJVOl6HZQ08Y5ogEonA5k5r9RMkAkePBJJejJWhEyz+v1HMLnkku08es+lk1+VVHSWnczE80klgnLR+Psdb2Q0C4CoH7gAepTyG6dM2NvIBeJJ+f+/QHsyTFYkMDWj3RbzN1HiqzWAlm7on0ukkjGKpC2eU6rC3+vKPnC8gQYAER5yQkkrPkYjY1sgG8/rkmYp7WGBP5/qEkkyW4LGU8Y3XMSOR3v/wBpVa7vAcBNkklzVM5PYTqg0h0SJi6ZUqNJmBPQQEklyOGtpggyYtaBxlDezHNepJwNDCxeAJJIitCIXmpJJEVjhVPNKmb3SSXALbL8c1l3S4Dbz/XwQ+bPB0QZkEz4x+S8SU9KUrHb2K9JJJUE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14" name="AutoShape 18" descr="data:image/jpeg;base64,/9j/4AAQSkZJRgABAQAAAQABAAD/2wCEAAkGBhQSEBUUEhQWFBQWFxUVGBcWGBcUFxgYFxUXFxQVFxgYHCYeFxkjGRQUHy8gIycpLCwsFR4xNTAqNSYrLCkBCQoKDgwOGg8PGi0kHyQpLSksLCksLCwsLCwsLCwsKSwsLCwsLCwpKSwsKSksLCwsKSwsLCwpLCwsLCwpLCwpKf/AABEIALcBEwMBIgACEQEDEQH/xAAcAAABBQEBAQAAAAAAAAAAAAAEAAIDBQYHAQj/xABCEAABAwIEAwUEBwUIAgMAAAABAAIRAyEEBRIxQVFhBiJxgZETMqGxBxRSssHR8CNCcnPxFRYzNGKSwuEkY4KTov/EABkBAAMBAQEAAAAAAAAAAAAAAAECAwQABf/EACcRAAICAQQCAgIDAQEAAAAAAAABAhEDEiExQQRREyIyYUJxofBS/9oADAMBAAIRAxEAPwDi+Vj9vS/mM+8F3KrQbPut9AuG5X/j0v5jPvBdzL7r1PA/kYfL6PKeEb9lvoEThdLXag1tv9I/JQh6kcvSdGNNmpybMGvc1ppsJJ+y38lW9osDTZWIDW8/dH5IXJsX7Oq1x4LR4htPFHu2dusM4/HO0tjVGWuNPkyIw7fsN/2he1MM0fuN/wBoWv8Aq+Hw8axqdyT8XgKdeiXUwARwCnLK+eiixow5oN+w30CZ7Fn2G+gVucoeQTpMIEYRxMAElLqZ2kGOGaf3W+gTDhW/Zb6BGezIsbFObhDyS2dRXHCt+y30H5Jpw7fst9Aj6zVCWrrOoG+rN+y30CkDE/QvRSK60CmROYOSbo6Ir6uSnswRXa0jtLBBQ6L0Yfoj2YM81OzDgJtXoGkq/qx5Jwwh5BWRYmGmjqDpA6eClS/UAiWiE7Ul1MOkhw2XNLgDxWoodiaZAOpULWcVrez2PBpw43CzeRKaVplMcVY+n2bosA7oPVSVaugQ1ggKwcZCifTBC8+U32aoquCodXebwAELV9oTCt6lMA3SZzKPy1wg6LK+iXzdghTPqAbgJ+JqW5KjxuPmwKTVfQa6C346ky+kE8lyD6c8yNaphZAAa2tEdTT/ACXQ3GVzD6YW97DeFX5sWhS6EcTnKSSSYAbkgnE0R/7af3wu65jh9FVw6n5rheRf5qh/NpffavpjH5Y0uc53Eleh4UtLZk8mN0ZSn1RAqhPxuXOYZvpPFSYTKHvItA5r0XNGRQYwPU+WY406moIul2ccT7whVWIpFjyORSalLYNNbhePxhqOJPFT5RnLqLubTuFUmovWlc4pqjlJ3ZsavaoaYY3xQ1DP2h4OgDmVmhUKdqU1hiinyyZs6mVU69VtQEARcc1YPwmHI9n3ZWGo4twiCVM3GmZEyoS8f9lFm/RfO7ItJMOnwUdbso1vEoHA54+n6qwHa0zcAqE8U+mPHJAFfkLWpNysTsj/AO8zXCS1RVO0AidPeUHCY6lFg7sC1vBA4lwmytnZvTe3vNv0WfzOo/ekwOJPF2kBS0SW7K3Fnr3gbmEJWzWkz3nj1lZzMuymJrkvdUaDwaHOAjxWWzDKKtJ5a436HUD4KEvJywjxQyxRk+TpZzWjE+0b6qRmMY7ZwPgZXJKrHiO8JHAi/h1TqWYOBBAPOxJg/khHzZ/o54Ujqhxfe6KWliQVi8t7YAgCsI6iZ6GFssC9jmB7Dqa7Yr0MWeGXZckJQceQxlWeBU1DEFpUNOU5wVXuqERf5Xm99JMq8dUgDmsI18GQrrCZ1bvLzs+Gt0acc/ZcxN1FiakBB1M8pi2q6jrvDx71lBQfZfV6BcbjC/utBTPqradMvqCSbAIvCsa33UzEZX7W5JCtBxvcSwHB4unfh03K5b9ODwX4WPs1vnTXVBk4afeXKPpswuh+GvMir82K1Q5Qlvs5kkkkgcGZOYxFE/8Asp/fC+jcdmJduvnHKf8AMUv5lP74X0BWK9DwktzJ5L4NDlddj6Wl9yOCWZ48MZpYLxCz2HrQd1LVrStnxq7M/wAjqhUMY4OBkrQvymlVAdO+6y4RFPMHNs02XZIauHR0ZVyaD+71GY0+ZKJZ2dw43I9Vmf7YfO6YcY43krHLxpt7TZX5Yro1j+zWHIkW814zsxQ4EnzWZ+vujcwjstxNYmGSQoTwZYq9ZSOSDf4l/S7N0RwJU7cko/ZTG4qoAJAnojKLjG115k8uRPdmqMIvoAxGT0o91U+IwtMbNWmqUxF1RYl1PWWCo3XvokavRTjmndNllji1wVRpAbBROarB1DmoKwAC0LIyThEDcYXkqkxvaNwJ9nQq1AOIaY/7VHX7WYl0llIsAt3u7534IPyYx5sHxt8G2cUI/LaL5JY2TubA+qwz89e29R8xvc+jUHV7TahZxYZ5/moPzHL+Gw3xV2XubdgdZJp1N9g4mR5qswPZKp7MVAWOgkGmSRdpIIngZBVY/P67btcSw2sbjmj8L2oIZogEO7xB3k7nptdRco1+I2/sv8LkWHqtipT9m7k18z5q0ynLPq4LW1HOZwa6Ib4ELC1c8MkHuncXgeAul/eR2ruviOE/qVTF5LhzBf2hZY9XDOkVMwA3IQ7815CVzynnepxdM+f4KTC9pHNcSx+24N5jotMfPlq+0dibwquTdHM3croSpmzmmXuDR1IHzVNhO2IPvU/Egx8EYcfhcQJeAHQYJFwtMvMg1Uav9iLG09wh2YtJH7RpJ5OCMpYx4G5IWJxmRC5plp8JBI52lF5bgscymHU3AtuQ2QeO0FRx+W5tpxv+ikoKPZuqObVQLBSf23XAj+qrez+KxDmH24AOwtpKsnFaYuLV0I2NOb1OIXNPpcxJe7DyDYVfmxdMXNfpf97DeFX5sQdVwFPc52kkkpjhOWf49P8AjZ94LuXtXBcPykf+RS/mM+8F9AnD3W7xJqN2ZPIjdFcahUlN5Rhw/RetoLb8qM2hg7SU4kogUl77NJ8w3xtgLnFetc5GmkmFsJJZn0OsaPKEzdaLCZyGtAiFm3YiOCidjHcBCyZovLsy8PrwdEwOJa5upeVc0DTBtO0rBUs4qgQ0wFBWxr3GXEk81hh4dS3expeXbY3ONxx0uMxYwuUZ7Xc2s18w9pNxza6QVoW4+pzMfgsx2hz2h7RwPeO4F+UHb8VlzQ+HIm9/6NuHJF4pJm2w3ami+kx7jDnD3NzIsY6KV2fUIu4C096y49Wz14J9n3J4i/ki8pyCri33eWg8XbE9OZ4wpLJkbvog4xNZnH0isGptEa4/eGywuOzSrXJl5bNzf4K7xvYbEMcQyCwC7pA8TC02U9lBh6RFYMqAwXWMgc56LqeR7grTwc3pUqYMuMkczKGOHbqJmw87rslXs3h3M0eyaG2mBBMbX3VOexFJlQllJj2m4DnOGnmIgyOSosMumLr/AEcreIjgCSp30bSDqO8H5LpGd5BTdTBqvo0RTuDpGkRfvajcc1jjg6uJJ+rYYOAge0p6qdJwHIVBv4FVeGXTFU0VApNLdRJNrBQhuoQBHPh6I3Muy2MoMNV9INpj3ocHQJ3MHqhabxALbnnvCnKLhyMnZEQ5pmBtspRUESbEnbaAn1Xnj8UFXOogN3kHnCVfbk5bPYKZmL22sfiIKnwmZ6RBabyT/wBBQ1KYje48vgoHt2vvZdUZdHVRb5fjDF9YMTYFW+A7aOp90wfHZZWpWNMgh+o8PyTnZuTZzZ6iy6MGnqiJL0zqWV9qKVUXOg9dvJX5oCJBB8FxbL4IJMiL2II9OC0GXdsKlEAPOpo24EidwVph5Ek6kT0Lo6KWwua/S/72G8KvzYug5fWFam2o0yHCd5WA+mFoDsN/DV+bFrdONpixVM5wkkkplQvKP8xS/mU/vhfRRF187ZOP/IpfzKf3wvpEUXA7KsJ6Uyc46qB9BXmlFurkDYKA1ymjkm+hXCKI4XicXymyqW+xaFCe2jKZK91JJN9BSJfqQ5hRvwoHJea15rChUvZS16F7ILwUxyTtbeJRNNlOLuCEpP8AY0UZzNcFiKgIphtNsHjJJ5ch4rM4zsd7GmHVHanEwQDbjueK6UGMOzlQdp6U0bcCD8x+K8zL9ckf29z0vGxqcZX0tjE0sExp29VNRqaDLBfl8PLfdeFPaFtUUJRp8rzD2w0160TtTBA1CNi73j8EZXyvDukOdVg2htSoP+SxQImTqttBi8yeCuBmzqjdLNLH6TJJIAHnx69UrUY9WQaadWXLaJpNAoYl0NsG12+0gDk4EH1JVfXr1ash2Ic9u2mg0UR4OqEkjwbdU39i1qsOY5rpMGHz5np1V9kfZQ0iHVXB0fugS2ed+KGPK3KtGwkkvY3A9nsHSYalWjqddx1B1QDo3VNlBmPbJ06aDAxgbYvF/ANC17SvKzQ79xh8Wgq2TVJVF0Iq7Oc4ztHWr4epQc0PdUYW2BBngq3Ks5wzadNlSg9temNDgGE6oBAcRz8RwXUGYRzJ0QyTPdAC9dhqm7e87rA+MJI41p0zlY9rpHGMy1E6g15/iY5scoEKvy94hwN3TPjK7vgS+qyeRc1wsSHNMOHqFgfpI7N+zq08Q1oGsFjoES4XaTHEifRLLFGMKTHUtTqjIU6RO6bisK0NJkJhrtv34jgLknkEGcRwe0gdZ9FnjCXIHwEGi0CSbcIUDmN8eq9Y2eIXrHAG4VN0JyNpnSe6Ubg36Z1gwYj97yhV9SoPC6nZWm4dZc06BSLzKc+qUbUXhpm7T7vlKi7f54MSzDG2tragfExJLdp8EHlz6ZqDU3UJuJLdXSUZ2+x1F7MM2iz2YY2oC3kSWeuxunxc0LsY5JJJaTgzKP8AMUv5lP74X0W55k3K+c8p/wAelw/aM+8F9EioOYPmEVkjD8gOLlwekppKYMQ0mA5pPKRPonmmnXkY/YvxT9HmpNNQc072a8NBB+RD2d8cvR57Uc14areakbhUvqbeSk/IgOsMiB1YcLpvtuiM9k0JpaItZd866QfhfbIGVW8ktbfslZnM21sO+1R2kkwZnyMptHtJWHEHxAXa1Lcp8LRsKWKDdmIHPe9h323BPoQVVUO2Lx7zGu8JCJqdpadVrmua5moEcxcLH5MHKnFcM2+I9Dak9mjKaI39E5t1PigHOc7YTAA3gbfBMoUHvOloJPILQpbWxXHekRwB1PySE81JiMK6mYeIKi43umTvgGmuR9F5aQQZAmxJiTx8UeztDXb7xDh6R6bqvam1HwJOyYi4Js6Lhm62gtqNdIBsQdwpA0t4rmjMSGGRJ8CQDPUI13bt1LQwtJLiYDQXuIHiQkbkS2s6B7ZBY7HVRZrQ9ptpmD1OrYLCZj2txler7Og1tBogucYe4TsDwBPIIh2GzAE1KOKFd9MBzqLmBoc0zIEbm3xQuuQ6ZNWi6flVd7iWVqmHa9xc8B4e4mItaGyALyUPmvY1rqToq1XPHfaalRz26hzGysuzPaNmMpamw2o21SmfeYfy6q1qskQYIKLmuAJPk4LiKJpvJDeJniJ4wVPRqNfDagtxg/gt1nHYV5eDS7wcTMwIk/Hiquv2SJqO0UnxcNIvPDjwWVz3+yLqm7MizDlokbGYPSUK6o5xhg81oqOL0YerRcwGXAtndjtngeNh5K+7RZJRwmFot0aq5u9wsJNzMbgbDwVJS07iSiYalgREvBJ5zZI0gFa4bDPxFRtNoubCbD/oK4zXs0yjTEvHtuLeAHlup/I+WTpsyAluxQuPql2nUZ/QVpimNHiqvHDbzVsUrdk6oESSSWk4lwvvt/ib8wt19beLNcY4gah4FYbCH9oz+JvzC6rl/ZMvpl9Z4pFximx0DVNy51+6wC8+PScXl3sWxJvgpsNjajTqa8gg23JKvcP2oxOoNmm4k7SB5TsvKuUYd1Y06QqVtDYJpCfaPi0G4Y2TeeXVeUuwtVzrTTA3NQaL/wCkTdvCTCxb9l1GSNv2frurAl7aYiPceH34ggbFW5wYXN8oyGkHn2mLjSJd7HVuDYB8QVqcx7V4dtEUhXcTtqcNRPKTZJKVbFVVblyHU5jW2eUiU+uGsbqcQG8yuSZliHawGVA6RMi1+StKXaGqKQpPnSJu5uoTzEpdUqsTVGzaVu0WHa68nqBZWmFw9OswPYZadrQuX5HmdMYxhqNa9lwQ6A0z+9fkbwuj5z2pbRaG0WtcYkGwYBFohFznDds5NSCcTklMtOtsjjKwWIyE1cWaOFGoaS46j7scC709VcYntl7bD6HiX8WskSRtMcFT5Bnb8I6u8N776ehmwAdqBkzyCvhlJ3Kx5OMY7csqcXhH03uY9sOaYNwYPKQkyg7jbxXpLw/VrJLrucSNzc7ne6Jw2DfVksI6kkLasqq7JWiLC5e+o+AYaNz+A6rUUaApNhoA8/iSqnDUGipY0wGxtUMn0MKPPMW50NDwBybLv9xhZMknkdJ7GnFkhiTb5K3OMYXVy4kEbCNo5BAvqw7+qmdh53J8h+CdTy174DNUc9MD4rXCcIx02Yck3OTZBSxNjz/XBC1KtV/dBAk/uiXfGwV6Mg5vA/XgmVKDKctGpwMEkFrQel7lNLNHoWn2Z8ZdpB0ue2+xNvGD+CRY2iPaOJq1XCGCwBHQDZvVW78Cx12mD17wE8eqZSycNdIJLiI1OGo24DgFLXJvkNUeYNwYwEkaj3nXElx3lWHZrN208Yx9QyxxIfP2SN/KB6Kvfgou0Tzkb35pv1J28Qf15J03LZhcqQu3Wb06GOGKwQFN4tUbqBFQcHFm4kb+RVvhvpnw5A14ctMbAzfjeNlW06bmyC0Om8uEnruFHWymm86nMYDy0D5jgllG0k9/6YsZtMuq/wBNFCRopGOMj5QpMq+lCniXlgmk4+6CAAegKzVTJmHdlPyaP0VnM8ybRNSkIDSJ0zAvYibjZLHHCW1DSlL2HZ4x1LMiH7PrU6ttoc4E/iuo5pmtOYeA88G2J9Fx2vjKlUB1S7g1oDuMNJInrddBwtRjWiJkgEk31EjdHJjcqsMm4pFk2nqdLWNZb91onrLkBmGJoijpqjU92pjY7zyZLZ6eK8xueuZoYwanPJF+6AAJJJieXqh8AHtc57gHOeZsT3RwaCRzk+aj8VciWAs7LUBSJJc+rEwDDfDafNYfPKZa4NcNMTb0XUy4u3bHnf4LFfSJTANGOVT5tVsX5iy4MakkktpMmwbZqMG8ub8wup43GivWcHg0y2npY19pdMnpw+S5bgZ9qyN9bY8dQhdkw2T+1Z+3sbyNIB8JJ3UcuSMPyZbFfRYZfhab2NfTaBLYtYjmCRxBT8fS00yTUqADg1xBPQxus+3D1KROhxNMSYO/qN0HiccMQ0y/QQCIM7qGTyouP1W5a6CcfXa4RTqabCGEQDFrHZVjjLCXMAc4yJ5cI4wvKGBmmPaOdrkAARGkcQm1S2m6XFxJkAcvFee1btHWE4XF02u1gNDuDY1ehJtdeYgue3W6wJ2cYPoFJRrYZoBNIuI377iDfcBW9XE0aje7hweWomJ4cZXSW90co7cmaZhTTNu9INuN+CTcUNQD9QHKY68dleU6D230UWeh+aZ9YuC97DEWFMH/AIpk2wPGRVMbSpgGk0BxG8kn1JQ7cx7jiGhzztxjmTKu250A2AB/9Tf+SX94w0bf/mmPwS6H6G0lTgSHOBqlxJ3A4dbq1zLAU204pVCeOmC6Twk8ApKPan/QfMN/Je1u2ce6wf7QErjkvg5JLsz5wz4lt3SQbARHWVa4TDyAajtVvd90A/NR1e1lV1oa0dG3+SDqdpCN7+LvmtCjJ/x/0G3st/2TD7waOI28PFFaGls7jmXW+Cz9LthGwB/+MqwZ2ptD2NHLU0D0sllGceUFJMsG0QW6obBEzfbzQr2UqnAOjgB6oetnlN7SHOAkD3TpsNgLbKH+16bWaWAQTcgy4+a7Uq3G0x6DaTmN9wNb4AfNDVMQHVIcTDb77k/hCZgcQGj/AArcnOdw6IxuZmbBjY5NlNSXX+i6H0eNxgGwPqo6+ZkbMcesqavnmkXff+FsJlLtMSLuH+1pQco/+f8ATtDvkq3ZsST3yB5AptPMw7UCS8dQCOkQr7DPpV59pogdA1xPSI9VCcThm1xSYxpdBe47ho5uJm5MAJYr1ZT4m1u0U9IMf7rCDzDSR58FHi6BDagIBa6mZMRsDFuG8I7tD2jFKnqp1IjgzvDlfhus3Q7RPqU3uqOu6wJgADn6rXDVp2QihFTpsrXU5cymB3qhA8BafxW89qGtvYAc9gFnstw9Jr21qj+/BgASB/qPUyUbh8O7F1SHODKLLhrzp1nr+SE8u/GxN/dghzj22JikCdLdDTuBqINR56BrY81om1IGxXjcsewQ2nA/0QR8ExweN2keKzvPfEdhWiX2/RYv6RHyaPhU+bVrDXhY/t9Uk0fB/wA2q2DJqyLahJcGSSSSXpEifAn9qz+Jv3gup+3p7GTP2nEyuV4P/EZ/E35hdBxL2i0ku8Z8bLD5cbovidWS47FW7nDhwWex2LL/AHu6OY4o7GNLRcTfhsoMVhxoDieVlmi9L3DJ+yBuHL2gh5EbXRNOqBaWk8eSFxFOmdnx0Q76QDIIsdimq+RU7Lijj6kltPTHMCfFXWX4mqRpBd6BUGAoBmkAEDmr1uIDdykkr/ErFh78ukS5xJ6oR+CdsCPiFKzMBEzYoavmUe6A7zU4qZVuI92WuOwQ7sOGXcDbpKTsZWIs0D1QzhXcDJG8dAqpyX5NCuug/D4yk7cT4kfJS1ardmjT5BVP1CJc5+1zCkY0RIeY8yjUObBqZ5isI521SPggDhXjctI5i6OfeIIjaduFv6oQ0QDcm+0fNUjk0k2eNqEbOHxTn4io6znAjrNk51NoB08uPihRVAdDjb5dPFFz1PgCb6JKONnjN+v5qcVCNgAqxgadzeZgW+KKq1AwwBuPFH6+hrYc3GWu4fBSUczbzBVUcPqO8fD4cUY0d3SajAYgd2/yQk4pbDJyLL6w10SAZ2iFNRLZENjygKnxOnS3SW937O52EH1UzHB5Nh3WgkyePCJ6KDaaO1MnrZrTD9AbLugHHwQwyui2o51R2ouiWjut53A/FMoBlMVAwaYDoeTckNgnxmYVXgaMsJn3jMkyY4K0Y7Oik8lR0rkfnWNNQNp02DSBIaAbXtN4QmGy2rADnBgBmIlWVOBYQPDf9bp1RzWqkZqP1RKNk+DwFMe86SdyZ/oFZswFM8z5mFUUMc3opn5ipzg2xtuy7o1/ZixcQOZJspG9ooMcPBZ9lZztkVRpu4hvmpvCuxrLv+2GOs6kD1DYPwhYr6QKjCaOhrhZ86p5t5rUU3u5eiyfbomaUiLP+bU3jxrIieVfWzKpJJL1DISYb32/xD5rZVG3lu4/W6xlH3h4j5rT0qz3nTMc4ssflK6Y8C7FcOpiBJ4hUGOJLrNcOh5q3IAbDAZHFRPxhLL3Ld+awQel2NLcFy/AON6gj8k2pTbUeYsBYA7WR1Nw0+0vDrDz4qtq0NLtNzImwlUTcpNhWyDnVHEaW7iDa6mpYpwI1gG1whsE5rDDTpJEEO/BOqYYudOzOB4nnA4po0nQ6LWhjWk2p2tuRHgiRmTJ0NaC7eJEDxWcLNN4t1mVVGq9tbVz800cCnbG10b+uZZ3XBztTb8Nxt0ChxWI9m1rWwSeEcOZ6qqwXaPRU9nALWtJPiBMoXMc01PD282k8wNwFmWBuVPgOsvHYLU1zTDQQBvfn+Oyp8TM6fea3rAi2/BQVcxJptJd7znOjj0Q4eWfvgk8COWypDG48iN2GseHFrRbyO3HgoH5g11Uhu8w0QZPhCcHugkwJtOyioZmKbiWMBeZBdabb+G6eKtuhtK7CcbqYYJgm5B4EhQhxHLyifiq/FZuNZtPjdWGWYkaTVqRA2HX8U2iUVbAmr2JDUdEu0j+JokqGrXLhpgO6gBC1syDnSXAJ9DFcARz4fCVVQdWw2uCWljNFiyTwkyB5L2hiSSdUc7jmnDEAiRwsSSAPHaygxGJaSGtOp0wSO60DjE3chp3CkwqpimRcmObQAfihcPj3e10NkNO8j0lDYnHCBbQ2w5uMKZtVocDtbUeccAet1yhSFa25LHEYSA4PeNLmmxMRfkOPgoqLWEd0OeAIt3W24qKpT9o2eOxE7dIVY2o9hILiACbcwIhdGDa5Fpqmyxq4QSIkTw3HmU59DTxn1hC08xLr+s8OvgmY/GODgLO87JoKSdMe9ixcNLdVo6nSoMDWFT94E8tvRRPxQqRLbiN+BUrXObeG8thPqqdBLNgLRd3kvfrxA29FW+1dxgrwUnk2tvxUpRfZxZDM5VF2qxGo0+gd+CObSI3VRnzR3IEe9+CrjitQmT8SpSSSWkzDmOgg8irXDYhznE3hVIC02AoEtAcId8/+1nzyUVbKQVlhUxUMHBCUMOXPiYb+94KzqVWUWNDrucY5xKrcyxJ9xgud15sLfA3AU/GB4htmt7oQ1Ok6o7uggi3JLDURSZLr8YRuExjK7I91/DgV3FuPHs5b7EByl7iC8xpMzuVY1MYNIsREgl28QdukwgaVdzSRMkc0Lj6D3t1zblyRinOSUuCilSIs2zTSA1pk3k+KoG1zM8UXWy2objvT12RWV5YWul0TMDjC9OlCOwgzD4V0Oc6Q59tucHbdOxlJ7CXn/T024QtZQydrQHOMRczxQeMqUTUie7drljXkXLYKjRnGZg0vEg8II3VxTZTYZIBfuGjh1dPFC4rL6VOo11Iy0NLr8Cg8MTpLjuZv47fiqzamrRy2ZLi8Y575PCQ0beJUGHl1SWNv8Os+qkwmXCp3nmKYMA8TzhXeEx1Jp00mTG5OwSuSgqigr7clFVykF8X6nYT+SZjKD7MDe4NrxPMrTP7QNc4M0ti4k7E/kgcXjKVUAEFpHK4Qjlna1RC4LpmYrO0mCwA+fBN+uO4WVpiKbXPg7Bu8gAxeR1Q1Si10Q0CwFvQk2WtSTJNMDfjXEQTY3TqOMLSIHCPX9BT1svECOPntM+ChrZe9rQSLJri0L9h9fFBxFv6qxe9s6WkajAJ5aZJPlw8FRkL0PPDj+ig8aBqLsY9tMdy/Kd4DuPmEzH43UXngYIFtzv5SCqUhKVyxpblPldaXwGYXvEi4t5I3D4EODjJERbmq1uLdsbhFYfM9Jnx+XBdKLrYCkGNY4EgFw+aMwNUFwa6OtwgzmjX6iTpc6Z6eBUTXgnu7gfhcqVPgfUWxqN6eM26fgvHYiBaN43/AFwVHUAAnWR0i1kmsJE65g8Enxe2dqLwby4jTvCp8/xIeWxsNXpaFK3COIDy6RPG6r8eyI81TGqYJvYESSSWggetMEFazLaocQ/g0SfFepLJ5S+tlcfI7FQ46j9oEKRjQJcfFepLz3wkEGxFYm/BVDq51hzbRsvUlrwpUwIt6eMbUIJEPAg8iosxlri1riJbqjh1C8SSJVOl6HZQ08Y5ogEonA5k5r9RMkAkePBJJejJWhEyz+v1HMLnkku08es+lk1+VVHSWnczE80klgnLR+Psdb2Q0C4CoH7gAepTyG6dM2NvIBeJJ+f+/QHsyTFYkMDWj3RbzN1HiqzWAlm7on0ukkjGKpC2eU6rC3+vKPnC8gQYAER5yQkkrPkYjY1sgG8/rkmYp7WGBP5/qEkkyW4LGU8Y3XMSOR3v/wBpVa7vAcBNkklzVM5PYTqg0h0SJi6ZUqNJmBPQQEklyOGtpggyYtaBxlDezHNepJwNDCxeAJJIitCIXmpJJEVjhVPNKmb3SSXALbL8c1l3S4Dbz/XwQ+bPB0QZkEz4x+S8SU9KUrHb2K9JJJUE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16" name="AutoShape 20" descr="data:image/jpeg;base64,/9j/4AAQSkZJRgABAQAAAQABAAD/2wCEAAkGBhASEA8SExISDxQQFBAVEBAUEBASEBAQExAVFhQSFBYXGyYeFxkjGRQUHy8gIycpLCwsFSExNTAqNycrLikBCQoKDgwOGA8PGiokHyUyLjI1LS0sLiktLSwwLCwsKSwsLSwpLCwqLCoqLCopLCkqLCwsKSkpKSwpLCksLSw1LP/AABEIAJcA1QMBIgACEQEDEQH/xAAcAAEAAQUBAQAAAAAAAAAAAAAABQECAwQGBwj/xAA4EAACAQIEBAMHBAAFBQAAAAABAgADEQQFEiEGMUFRE2FxBxQiMlKRoRUjQoFiscHh8BYXJDNT/8QAGwEBAAIDAQEAAAAAAAAAAAAAAAEFAgMEBgf/xAAtEQACAgEDAgMHBQEAAAAAAAAAAQIDEQQSIQUxE0FRIjJhcZGhsRQVI1Lwgf/aAAwDAQACEQMRAD8A4GIiVh9PEREAREQBERAEREAREQBERAEREAREQBERAEREAREQBERAEREAREQBERAEREAREQBERAEREAREQBERAEREAREQBERAEREAREQBERAEREAREQBERAEREAREQBERAEREAREQBERAEREAREQBERAEREAREQBERAEREAREQBERAESVyzhjE190Q27kbTosL7Lq5+d1Xy6iclmtpr4lI0T1NUOJM4iSOXcP164ui3He9p6Ng/ZphVtrJc+slsPwnhkFlZ1HYNK67rFa4h+Djn1KpcRPPaPs5xTdVH9zIfZli990+89Jw+S005O+/czboYRF/kx9ZXS6vd5NfQ4pdSn5P7Hktb2dYtQT8J8rznMZg3pOUcWI/ue74/LQ4sKjJftOWf2Y0nqFnrM1516bq658Z/RHRR1GLX8j+x5XE9aqeyvCkbMwPe84riHgivh2OkGonRhz/uWNHUqLntTOyrW02vEWc1EvqUGXmpHrLJYpp9jsTEREAREQBEtLiU8Yd4MXJLzL4loqDuIgncvUuiIgkREQBETNhKYZ0B5Ei/pIbwsjJt5RkVbENpRTbq29p6Dkns7o07NV/cbt0E6LJ8BTp0kFMACw3HX1m/pM8jq+qWWNxhwjz+o10ptxjwiyjSVAFUBQNrAS+8v8Fu0eC3aVDkm8srcruzHEyCg3aXDCtIyiNyMMTP7o0DCNGUN8fU1zLlNpn90aU91aMob4mLxJQm8z+5tAwZ9JG5IjdEisfkuHrKQ9NeR6Tynifhh8PVYKpZDuDblPbxgvOYMVlgYEEBh5gSw0fUJaeXfKOrTa50vvlHzxE9Vz72eJVuyDQ3lyM85zPKHoPofY+YtPVabXVahez3PR6fUQv91mkhHWX/D2tMdpSduDpTx5F5QGUOHHlLYvHI9l90PdfSVi8RyRth6FIiVVJJBSJmGFftN/JMjavWWn0J+I+U1zsjGLcuxEmorL7GbhzhWti3soso5sQfxPTcn9m+FpWLDxGHU95NZNl1LD01RbCw38zJLxV7j7zx2s6nddJqDxE8tq9fbZLbDhFKdBQAAAAOUyBRLPGXuPvArL9Q+4lRiTKvEi+LSmod41SDHBWVlusd41juIJwy6JYag7j7y04le8cjazLKWmL3pPqEqMSv1CThk7X6GWJYKq9x95UNIwRhl0pKyl5GCCx6QnL8YcNJiKRNvjUHSes6yYq1MEETfTbKqSlHyN9F0qpqS8j5wrUtLFSN1JB/qY52XHXC5oVGqj5XN79Becl4Ynv6L43VqaPcUyV0FOLMRiZDTExtT/AMU3p5MpJxESw3+oRJNe8v0N3l66h1lPEEqGmOTaox9S8Vn+oyd4WzPRVGo89h6mRGDwjVGCqNzO5yDg9KZDVDqOxt0E4NZdXCtxkadRZXCLiyeLOepla1YU0L1KgpovzOzWVfUmb3whSTYAC5J2AA3JPlPBePuK/fMUzUywo0wEpKSdwvNyO5JJ9LSo0GkerscVwl3f4PM6jVKpZwex5Vm1LFKz0KoqhTpYrqFm7EEdpI08DV7/AJni3s14lxOGroiLqoYmtSSqCrEBibalYcmAbl26T3gVSNr+nnMOo6WWks2x5T7eprq1UrI5wi1Mvq/V+Zf+l1P/AKWlfGbuZixeYinTeo7BVRSzEkAAAdSZU+3J4RLlP4fQyrljfWfzMiZY31zBg8xL06bggh1Vrjl8Qvt95nGLaYvxFwYPxGX/AKQ31mWNkzfVLxjmlPfmkZsMV4qLP0VvqlP0RvqMy+/NLTjWjNhO60tGUN9RmRcsf6zLffn7x7+/eQ97I/lMpy+p9cs/Tan1y1sc5loxj9xIxIYs+H0NhMFUH87ylat4Yu7ADzmL35pzvE2HfEJ4YqBW3IXULkDym2qp2SSl2M6qnOaU3hEHxxxZTqo1FPi33PSefeD5yexHC2JU/Lfz5yMxOEembOpWex0kaqobK2ev01NMIKMGapo+cxHDHvNmUM7cs6JVRfc1vc4myFbt+YjcavCq9DHpEqBF5rMW8UfHpUW2tctfsLbzJLJhbbGpJ4yTWVZ37uS21ut+k2K/tYpr8lNqh82Cr/qZyWco9RxRph3YE3pKhZgf8Wm+/PYcvW8js1yWthmRaq6WdQ4FwTpJIsbcjcHaFoqLJKVi5Z5bqPUpSm1SuF5nR5j7U8dUDqvh0lYFTZdRIYWO736HpONvNqlldVqdWqEOijbxGIsBdgoHmbnlNZKZN7AmwubDkO5ndTTVUnGtJfIoLbLJtOZO8JcX1sA9R6Y1a0KlGZhT1fxdlHzW/wBTM2V4HFY6pUrtVqAg/wDt+NjrO+lbG6i3bltInC5PVehXrqB4dAoKhvvdzYWHXlPXOCsPUoZXRaktOozK9ZlZirVXYn9tSPlIVV3IPbzHFrbYUJ2QS3tpZOrSQc5JT93vglMu4oWjRp031/toimo9/isoBZie5mbMOIcJVoVRV0mkykMCdmXntbmdtrTz3McVjc4epSprSwy4c3agzlajG9iznTuQdrbWvy6zDwTwi7VMLWZwyrXqCrhzf9oU6ZKtUB+Us1rbbynfT60nZZLElzhfVFk9RCT2wrePXJ6bkGe3wuGL6Q3hU7gX2+EWG/W1v7kj+sL5Tg804sfCtgafgItBvBFTEsdQZLAVQFG6Eb87naRfE/HFSmn7FfDM71Kllo0tQp0B8pZ3vdzfpytOX9sndPclhSbff4/AzldRBNPPB0mc+1vD4fENRNGpU0GzuCFs3UAHmLdZIYP2m5fU0AVghe/wuCumwv8AETsO3MzwupWq4itdi1arVYDfdnckAD/ITrMX7N6tJqB8am9M6fHfUtMUtxqsWNiLcj1tylnb0rRwjGM20/n3ZX13W2NuEco9tp4sEA8wbEH1lxxI7Gc1ieMsFhxTR6w3AUfF4j2C7M+m56c5vUeI8O4RlqKfECsgLBWKtbSdJ33uOnWeZlpbFzteP+lkopvC/JKHFjtI/OeJaWGpNVq/Cq2HK7Mx5Ko6kzQzXiIranQFN6zcldyqKoXUS9t9xsB535CcrxXnS1sPWq1F0ihSNOnSJU/+dWXTUO2xNNTYdrntOrTaFzlFzXH3/wAyLFti8Lk1cZ7bKmo+HhkC32Lu2o+tth+ZSn7ansb4ffppqXH5E4kcNVdWEDWX3ojSP5KpYC5HTY39JOcT8AJRpmtQqmqq7sjgeIB9QK7H7CellotBFxg49/mVsHqmnOK7ERmXGeMq4l8SKr0XYaQKbMoWnYAIB22++8inzCqX8Q1HZ738Qu2u/fVe8Ucvqsj1FRmSn87gEqvqZ0fCWTJiMNjqd1FYmh4d7XCq5J37Hrb6RLGTqpjlJYWEckIW2yS55PRclztxg8E9RmrGsgHiD4iWClm1npaxB67TW4tpWUGo9KlztqdQzBblrDmbWPL/AGmDPcyXL8sWlRAYgpTBOrmwZ6jkc9yG22+aeY5/nj4uu1Z1RGa11S4S/U2JO56yj0mj8azxI8Ry+fxx5F3PXy0mI49rg7TG5HWpgMy7EXBBBBFuY+4+4kcGM3fZ9hKtYmtWdmTD0jSwoe5QFgdgL7qB27+U2sStErUBAWtSNqoRXFO5JK6SxNwVsed9+k6HPZNwfLXoXui6hK9LesZI0Yh/+ARLYm3CLjYct+sv2/Jl9DPqinUDYjzkZEtPDi/I+ZfrtR/dkrl/EVeiGVGtrJLHa5J6k9ZgxOb1XZXZmZ0IKuWuRY3A++80YkquKeUuTQ7puO3PBv4fOqq0jSvem17p03tf/ITSZ97/AG9JbElRS7GMrJSSTfY3cLm1RKdSkD+3U+ZehO2/rsPtN/AcXYmkgQOSqiyi/wAo7CQcTGVUJLDSM432Rw0+xNZdxTWoGoUsPEJZjuWJ7Encjr/czVeNMSWD3sw2LDmy/Se4HTtOfiYuitvLjybFq7ksKXBI47OalVVVzcKSV8iZgoYwoW0i2sMrC/NT0uZqxM1CKWEapXTlLdJ8ksnELhUXSlkDBbKAVvbceYIBvMmP4larSFN1vZgxOt+e99INwtyb7SFiR4UM5wZfqLMNZ7m1hsWqMG8NXtzVrlT8Njt3vv5TfzHiapVamSqL4dillGxGy72vtYW9BIaJLri3lrkiN04x2p8En+u1OpJJbUWLHVrO2q/O9tvSY8RnFR0VCfhU3VegO+9v7mhEjw4ryJepsaxkkK2dVmKMWOqmSVa/InnMrcR1yCC5IIIO/QyKiHVB+RK1NqziXckMFnVWkhRT8Jvdem4sfxLcPm1Sk+ukfDaxBItYjtb7TRiTsjzx3MfHswlnsdFieMqlVVWqiVFBDaTyYgEC/wBzInC4umjBjTD2INizaTbkCPzNOJjGqEFiKwibNTZY90nl/I6r/uDX2CoigcgOQHYbSNq8S1Wd2P8AMhmW/wAJYKBf8SHiYx09UfdRt/XX8Pc+CV/6hfsPuYkVEy8KHobf3TVf3YiIm0rhERAEREAREQBERAEREAREQBERAEREAREQBERAEREAREQBER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18" name="AutoShape 22" descr="data:image/jpeg;base64,/9j/4AAQSkZJRgABAQAAAQABAAD/2wCEAAkGBhASEA8SExISDxQQFBAVEBAUEBASEBAQExAVFhQSFBYXGyYeFxkjGRQUHy8gIycpLCwsFSExNTAqNycrLikBCQoKDgwOGA8PGiokHyUyLjI1LS0sLiktLSwwLCwsKSwsLSwpLCwqLCoqLCopLCkqLCwsKSkpKSwpLCksLSw1LP/AABEIAJcA1QMBIgACEQEDEQH/xAAcAAEAAQUBAQAAAAAAAAAAAAAABQECAwQGBwj/xAA4EAACAQIEBAMHBAAFBQAAAAABAgADEQQFEiEGMUFRE2FxBxQiMlKRoRUjQoFiscHh8BYXJDNT/8QAGwEBAAIDAQEAAAAAAAAAAAAAAAEFAgMEBgf/xAAtEQACAgEDAgMHBQEAAAAAAAAAAQIDEQQSIQUxE0FRIjJhcZGhsRQVI1Lwgf/aAAwDAQACEQMRAD8A4GIiVh9PEREAREQBERAEREAREQBERAEREAREQBERAEREAREQBERAEREAREQBERAEREAREQBERAEREAREQBERAEREAREQBERAEREAREQBERAEREAREQBERAEREAREQBERAEREAREQBERAEREAREQBERAEREAREQBERAEREAREQBERAESVyzhjE190Q27kbTosL7Lq5+d1Xy6iclmtpr4lI0T1NUOJM4iSOXcP164ui3He9p6Ng/ZphVtrJc+slsPwnhkFlZ1HYNK67rFa4h+Djn1KpcRPPaPs5xTdVH9zIfZli990+89Jw+S005O+/czboYRF/kx9ZXS6vd5NfQ4pdSn5P7Hktb2dYtQT8J8rznMZg3pOUcWI/ue74/LQ4sKjJftOWf2Y0nqFnrM1516bq658Z/RHRR1GLX8j+x5XE9aqeyvCkbMwPe84riHgivh2OkGonRhz/uWNHUqLntTOyrW02vEWc1EvqUGXmpHrLJYpp9jsTEREAREQBEtLiU8Yd4MXJLzL4loqDuIgncvUuiIgkREQBETNhKYZ0B5Ei/pIbwsjJt5RkVbENpRTbq29p6Dkns7o07NV/cbt0E6LJ8BTp0kFMACw3HX1m/pM8jq+qWWNxhwjz+o10ptxjwiyjSVAFUBQNrAS+8v8Fu0eC3aVDkm8srcruzHEyCg3aXDCtIyiNyMMTP7o0DCNGUN8fU1zLlNpn90aU91aMob4mLxJQm8z+5tAwZ9JG5IjdEisfkuHrKQ9NeR6Tynifhh8PVYKpZDuDblPbxgvOYMVlgYEEBh5gSw0fUJaeXfKOrTa50vvlHzxE9Vz72eJVuyDQ3lyM85zPKHoPofY+YtPVabXVahez3PR6fUQv91mkhHWX/D2tMdpSduDpTx5F5QGUOHHlLYvHI9l90PdfSVi8RyRth6FIiVVJJBSJmGFftN/JMjavWWn0J+I+U1zsjGLcuxEmorL7GbhzhWti3soso5sQfxPTcn9m+FpWLDxGHU95NZNl1LD01RbCw38zJLxV7j7zx2s6nddJqDxE8tq9fbZLbDhFKdBQAAAAOUyBRLPGXuPvArL9Q+4lRiTKvEi+LSmod41SDHBWVlusd41juIJwy6JYag7j7y04le8cjazLKWmL3pPqEqMSv1CThk7X6GWJYKq9x95UNIwRhl0pKyl5GCCx6QnL8YcNJiKRNvjUHSes6yYq1MEETfTbKqSlHyN9F0qpqS8j5wrUtLFSN1JB/qY52XHXC5oVGqj5XN79Becl4Ynv6L43VqaPcUyV0FOLMRiZDTExtT/AMU3p5MpJxESw3+oRJNe8v0N3l66h1lPEEqGmOTaox9S8Vn+oyd4WzPRVGo89h6mRGDwjVGCqNzO5yDg9KZDVDqOxt0E4NZdXCtxkadRZXCLiyeLOepla1YU0L1KgpovzOzWVfUmb3whSTYAC5J2AA3JPlPBePuK/fMUzUywo0wEpKSdwvNyO5JJ9LSo0GkerscVwl3f4PM6jVKpZwex5Vm1LFKz0KoqhTpYrqFm7EEdpI08DV7/AJni3s14lxOGroiLqoYmtSSqCrEBibalYcmAbl26T3gVSNr+nnMOo6WWks2x5T7eprq1UrI5wi1Mvq/V+Zf+l1P/AKWlfGbuZixeYinTeo7BVRSzEkAAAdSZU+3J4RLlP4fQyrljfWfzMiZY31zBg8xL06bggh1Vrjl8Qvt95nGLaYvxFwYPxGX/AKQ31mWNkzfVLxjmlPfmkZsMV4qLP0VvqlP0RvqMy+/NLTjWjNhO60tGUN9RmRcsf6zLffn7x7+/eQ97I/lMpy+p9cs/Tan1y1sc5loxj9xIxIYs+H0NhMFUH87ylat4Yu7ADzmL35pzvE2HfEJ4YqBW3IXULkDym2qp2SSl2M6qnOaU3hEHxxxZTqo1FPi33PSefeD5yexHC2JU/Lfz5yMxOEembOpWex0kaqobK2ev01NMIKMGapo+cxHDHvNmUM7cs6JVRfc1vc4myFbt+YjcavCq9DHpEqBF5rMW8UfHpUW2tctfsLbzJLJhbbGpJ4yTWVZ37uS21ut+k2K/tYpr8lNqh82Cr/qZyWco9RxRph3YE3pKhZgf8Wm+/PYcvW8js1yWthmRaq6WdQ4FwTpJIsbcjcHaFoqLJKVi5Z5bqPUpSm1SuF5nR5j7U8dUDqvh0lYFTZdRIYWO736HpONvNqlldVqdWqEOijbxGIsBdgoHmbnlNZKZN7AmwubDkO5ndTTVUnGtJfIoLbLJtOZO8JcX1sA9R6Y1a0KlGZhT1fxdlHzW/wBTM2V4HFY6pUrtVqAg/wDt+NjrO+lbG6i3bltInC5PVehXrqB4dAoKhvvdzYWHXlPXOCsPUoZXRaktOozK9ZlZirVXYn9tSPlIVV3IPbzHFrbYUJ2QS3tpZOrSQc5JT93vglMu4oWjRp031/toimo9/isoBZie5mbMOIcJVoVRV0mkykMCdmXntbmdtrTz3McVjc4epSprSwy4c3agzlajG9iznTuQdrbWvy6zDwTwi7VMLWZwyrXqCrhzf9oU6ZKtUB+Us1rbbynfT60nZZLElzhfVFk9RCT2wrePXJ6bkGe3wuGL6Q3hU7gX2+EWG/W1v7kj+sL5Tg804sfCtgafgItBvBFTEsdQZLAVQFG6Eb87naRfE/HFSmn7FfDM71Kllo0tQp0B8pZ3vdzfpytOX9sndPclhSbff4/AzldRBNPPB0mc+1vD4fENRNGpU0GzuCFs3UAHmLdZIYP2m5fU0AVghe/wuCumwv8AETsO3MzwupWq4itdi1arVYDfdnckAD/ITrMX7N6tJqB8am9M6fHfUtMUtxqsWNiLcj1tylnb0rRwjGM20/n3ZX13W2NuEco9tp4sEA8wbEH1lxxI7Gc1ieMsFhxTR6w3AUfF4j2C7M+m56c5vUeI8O4RlqKfECsgLBWKtbSdJ33uOnWeZlpbFzteP+lkopvC/JKHFjtI/OeJaWGpNVq/Cq2HK7Mx5Ko6kzQzXiIranQFN6zcldyqKoXUS9t9xsB535CcrxXnS1sPWq1F0ihSNOnSJU/+dWXTUO2xNNTYdrntOrTaFzlFzXH3/wAyLFti8Lk1cZ7bKmo+HhkC32Lu2o+tth+ZSn7ansb4ffppqXH5E4kcNVdWEDWX3ojSP5KpYC5HTY39JOcT8AJRpmtQqmqq7sjgeIB9QK7H7CellotBFxg49/mVsHqmnOK7ERmXGeMq4l8SKr0XYaQKbMoWnYAIB22++8inzCqX8Q1HZ738Qu2u/fVe8Ucvqsj1FRmSn87gEqvqZ0fCWTJiMNjqd1FYmh4d7XCq5J37Hrb6RLGTqpjlJYWEckIW2yS55PRclztxg8E9RmrGsgHiD4iWClm1npaxB67TW4tpWUGo9KlztqdQzBblrDmbWPL/AGmDPcyXL8sWlRAYgpTBOrmwZ6jkc9yG22+aeY5/nj4uu1Z1RGa11S4S/U2JO56yj0mj8azxI8Ry+fxx5F3PXy0mI49rg7TG5HWpgMy7EXBBBBFuY+4+4kcGM3fZ9hKtYmtWdmTD0jSwoe5QFgdgL7qB27+U2sStErUBAWtSNqoRXFO5JK6SxNwVsed9+k6HPZNwfLXoXui6hK9LesZI0Yh/+ARLYm3CLjYct+sv2/Jl9DPqinUDYjzkZEtPDi/I+ZfrtR/dkrl/EVeiGVGtrJLHa5J6k9ZgxOb1XZXZmZ0IKuWuRY3A++80YkquKeUuTQ7puO3PBv4fOqq0jSvem17p03tf/ITSZ97/AG9JbElRS7GMrJSSTfY3cLm1RKdSkD+3U+ZehO2/rsPtN/AcXYmkgQOSqiyi/wAo7CQcTGVUJLDSM432Rw0+xNZdxTWoGoUsPEJZjuWJ7Encjr/czVeNMSWD3sw2LDmy/Se4HTtOfiYuitvLjybFq7ksKXBI47OalVVVzcKSV8iZgoYwoW0i2sMrC/NT0uZqxM1CKWEapXTlLdJ8ksnELhUXSlkDBbKAVvbceYIBvMmP4larSFN1vZgxOt+e99INwtyb7SFiR4UM5wZfqLMNZ7m1hsWqMG8NXtzVrlT8Njt3vv5TfzHiapVamSqL4dillGxGy72vtYW9BIaJLri3lrkiN04x2p8En+u1OpJJbUWLHVrO2q/O9tvSY8RnFR0VCfhU3VegO+9v7mhEjw4ryJepsaxkkK2dVmKMWOqmSVa/InnMrcR1yCC5IIIO/QyKiHVB+RK1NqziXckMFnVWkhRT8Jvdem4sfxLcPm1Sk+ukfDaxBItYjtb7TRiTsjzx3MfHswlnsdFieMqlVVWqiVFBDaTyYgEC/wBzInC4umjBjTD2INizaTbkCPzNOJjGqEFiKwibNTZY90nl/I6r/uDX2CoigcgOQHYbSNq8S1Wd2P8AMhmW/wAJYKBf8SHiYx09UfdRt/XX8Pc+CV/6hfsPuYkVEy8KHobf3TVf3YiIm0rhERAEREAREQBERAEREAREQBERAEREAREQBERAEREAREQBER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20" name="Picture 24" descr="http://t2.gstatic.com/images?q=tbn:ANd9GcTd-xSpWpWr1GySNbocGpqe3BcLVp1nggHc7bAgfjYlHFY6DHUpz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7950" y="357166"/>
            <a:ext cx="2466975" cy="1847851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6429388" y="50004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 Black" pitchFamily="34" charset="0"/>
              </a:rPr>
              <a:t>Desierto 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357686" y="264318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Arial Black" pitchFamily="34" charset="0"/>
              </a:rPr>
              <a:t>Bosques </a:t>
            </a:r>
            <a:endParaRPr lang="es-E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857752" y="557214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rial Black" pitchFamily="34" charset="0"/>
              </a:rPr>
              <a:t>Selvas </a:t>
            </a:r>
            <a:endParaRPr lang="es-ES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6" name="marino.wav">
            <a:hlinkClick r:id="" action="ppaction://media"/>
          </p:cNvPr>
          <p:cNvPicPr>
            <a:picLocks noRot="1" noChangeAspect="1"/>
          </p:cNvPicPr>
          <p:nvPr>
            <a:wavAudioFile r:embed="rId1" name="marino.wav"/>
          </p:nvPr>
        </p:nvPicPr>
        <p:blipFill>
          <a:blip r:embed="rId12"/>
          <a:stretch>
            <a:fillRect/>
          </a:stretch>
        </p:blipFill>
        <p:spPr>
          <a:xfrm>
            <a:off x="-152400" y="3500438"/>
            <a:ext cx="304800" cy="304800"/>
          </a:xfrm>
          <a:prstGeom prst="rect">
            <a:avLst/>
          </a:prstGeom>
        </p:spPr>
      </p:pic>
      <p:pic>
        <p:nvPicPr>
          <p:cNvPr id="28" name="mundo terrestre.wav">
            <a:hlinkClick r:id="" action="ppaction://media"/>
          </p:cNvPr>
          <p:cNvPicPr>
            <a:picLocks noRot="1" noChangeAspect="1"/>
          </p:cNvPicPr>
          <p:nvPr>
            <a:wavAudioFile r:embed="rId2" name="mundo terrestre.wav"/>
          </p:nvPr>
        </p:nvPicPr>
        <p:blipFill>
          <a:blip r:embed="rId13"/>
          <a:stretch>
            <a:fillRect/>
          </a:stretch>
        </p:blipFill>
        <p:spPr>
          <a:xfrm>
            <a:off x="9144000" y="37861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strips dir="ld"/>
    <p:sndAc>
      <p:stSnd>
        <p:snd r:embed="rId4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6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36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5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lecha a la derecha con bandas">
            <a:hlinkClick r:id="rId3" action="ppaction://hlinksldjump"/>
          </p:cNvPr>
          <p:cNvSpPr/>
          <p:nvPr/>
        </p:nvSpPr>
        <p:spPr>
          <a:xfrm rot="16200000">
            <a:off x="7465227" y="5107805"/>
            <a:ext cx="1571636" cy="135729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Regresar </a:t>
            </a:r>
            <a:endParaRPr lang="es-ES" sz="14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dirty="0" smtClean="0">
                <a:solidFill>
                  <a:schemeClr val="bg1"/>
                </a:solidFill>
                <a:latin typeface="Arial Black" pitchFamily="34" charset="0"/>
              </a:rPr>
              <a:t>Mundo Marino </a:t>
            </a:r>
            <a:endParaRPr lang="es-ES" sz="4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Picture 2" descr="http://t2.gstatic.com/images?q=tbn:ANd9GcQvnXnxeJo8mw4XhLpSeO3KkON3BgP2iNqTd-1Apftw6UHtk65SV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000240"/>
            <a:ext cx="3147911" cy="3452823"/>
          </a:xfrm>
          <a:prstGeom prst="rect">
            <a:avLst/>
          </a:prstGeom>
          <a:noFill/>
        </p:spPr>
      </p:pic>
      <p:pic>
        <p:nvPicPr>
          <p:cNvPr id="9" name="marino.wav">
            <a:hlinkClick r:id="" action="ppaction://media"/>
          </p:cNvPr>
          <p:cNvPicPr>
            <a:picLocks noRot="1" noChangeAspect="1"/>
          </p:cNvPicPr>
          <p:nvPr>
            <a:wavAudioFile r:embed="rId1" name="marino.wav"/>
          </p:nvPr>
        </p:nvPicPr>
        <p:blipFill>
          <a:blip r:embed="rId5"/>
          <a:stretch>
            <a:fillRect/>
          </a:stretch>
        </p:blipFill>
        <p:spPr>
          <a:xfrm>
            <a:off x="-304800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lecha a la derecha con bandas">
            <a:hlinkClick r:id="rId6" action="ppaction://hlinksldjump"/>
          </p:cNvPr>
          <p:cNvSpPr/>
          <p:nvPr/>
        </p:nvSpPr>
        <p:spPr>
          <a:xfrm rot="16200000">
            <a:off x="392877" y="5036355"/>
            <a:ext cx="1678793" cy="132160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Regresar</a:t>
            </a:r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400" dirty="0" smtClean="0">
                <a:solidFill>
                  <a:schemeClr val="bg1"/>
                </a:solidFill>
                <a:latin typeface="Arial Black" pitchFamily="34" charset="0"/>
              </a:rPr>
              <a:t>Mundo Terrestre </a:t>
            </a:r>
            <a:endParaRPr lang="es-ES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Picture 10" descr="http://t0.gstatic.com/images?q=tbn:ANd9GcR4z3yy2B-P4Z1A2cXGWs127hVH-EYK95JZnfR2mzDc4AIOnJkv3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1643050"/>
            <a:ext cx="2500315" cy="2489204"/>
          </a:xfrm>
          <a:prstGeom prst="rect">
            <a:avLst/>
          </a:prstGeom>
          <a:noFill/>
        </p:spPr>
      </p:pic>
      <p:pic>
        <p:nvPicPr>
          <p:cNvPr id="8" name="Picture 12" descr="http://t2.gstatic.com/images?q=tbn:ANd9GcQqIn_kt_S7hL7Pb5eU2EIAZtMvYVLr1L_tQb7A1wSUFdRVnFgo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1785926"/>
            <a:ext cx="2286016" cy="2857520"/>
          </a:xfrm>
          <a:prstGeom prst="rect">
            <a:avLst/>
          </a:prstGeom>
          <a:noFill/>
        </p:spPr>
      </p:pic>
      <p:pic>
        <p:nvPicPr>
          <p:cNvPr id="9" name="Picture 14" descr="http://t2.gstatic.com/images?q=tbn:ANd9GcR6VlFNaCTaLQJXJXa6NgqX7AO90LoGtdGSuZR-96viu4fs_X9vX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58916" y="1428736"/>
            <a:ext cx="2689127" cy="2500330"/>
          </a:xfrm>
          <a:prstGeom prst="rect">
            <a:avLst/>
          </a:prstGeom>
          <a:noFill/>
        </p:spPr>
      </p:pic>
      <p:pic>
        <p:nvPicPr>
          <p:cNvPr id="10" name="Picture 24" descr="http://t2.gstatic.com/images?q=tbn:ANd9GcTd-xSpWpWr1GySNbocGpqe3BcLVp1nggHc7bAgfjYlHFY6DHUpzA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9124" y="4357694"/>
            <a:ext cx="2466975" cy="2276479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6929454" y="207167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Showcard Gothic" pitchFamily="82" charset="0"/>
              </a:rPr>
              <a:t>Selvas</a:t>
            </a:r>
            <a:endParaRPr lang="es-ES" sz="2400" b="1" dirty="0">
              <a:solidFill>
                <a:schemeClr val="bg1"/>
              </a:solidFill>
              <a:latin typeface="Showcard Gothic" pitchFamily="8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572000" y="450057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Showcard Gothic" pitchFamily="82" charset="0"/>
              </a:rPr>
              <a:t>Desierto</a:t>
            </a:r>
            <a:r>
              <a:rPr lang="es-MX" sz="2000" dirty="0" smtClean="0"/>
              <a:t> </a:t>
            </a:r>
            <a:endParaRPr lang="es-ES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85786" y="271462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Showcard Gothic" pitchFamily="82" charset="0"/>
              </a:rPr>
              <a:t>Bosques</a:t>
            </a:r>
            <a:endParaRPr lang="es-ES" sz="2400" b="1" dirty="0">
              <a:solidFill>
                <a:schemeClr val="bg1"/>
              </a:solidFill>
              <a:latin typeface="Showcard Gothic" pitchFamily="82" charset="0"/>
            </a:endParaRPr>
          </a:p>
        </p:txBody>
      </p:sp>
      <p:pic>
        <p:nvPicPr>
          <p:cNvPr id="15" name="Bosques.wav">
            <a:hlinkClick r:id="" action="ppaction://media"/>
          </p:cNvPr>
          <p:cNvPicPr>
            <a:picLocks noRot="1" noChangeAspect="1"/>
          </p:cNvPicPr>
          <p:nvPr>
            <a:wavAudioFile r:embed="rId1" name="Bosques.wav"/>
          </p:nvPr>
        </p:nvPicPr>
        <p:blipFill>
          <a:blip r:embed="rId14"/>
          <a:stretch>
            <a:fillRect/>
          </a:stretch>
        </p:blipFill>
        <p:spPr>
          <a:xfrm>
            <a:off x="-304800" y="2357430"/>
            <a:ext cx="304800" cy="304800"/>
          </a:xfrm>
          <a:prstGeom prst="rect">
            <a:avLst/>
          </a:prstGeom>
        </p:spPr>
      </p:pic>
      <p:pic>
        <p:nvPicPr>
          <p:cNvPr id="17" name="Selvas.wav">
            <a:hlinkClick r:id="" action="ppaction://media"/>
          </p:cNvPr>
          <p:cNvPicPr>
            <a:picLocks noRot="1" noChangeAspect="1"/>
          </p:cNvPicPr>
          <p:nvPr>
            <a:wavAudioFile r:embed="rId2" name="Selvas.wav"/>
          </p:nvPr>
        </p:nvPicPr>
        <p:blipFill>
          <a:blip r:embed="rId15"/>
          <a:stretch>
            <a:fillRect/>
          </a:stretch>
        </p:blipFill>
        <p:spPr>
          <a:xfrm>
            <a:off x="9144000" y="2857496"/>
            <a:ext cx="304800" cy="304800"/>
          </a:xfrm>
          <a:prstGeom prst="rect">
            <a:avLst/>
          </a:prstGeom>
        </p:spPr>
      </p:pic>
      <p:pic>
        <p:nvPicPr>
          <p:cNvPr id="19" name="Desierto.wav">
            <a:hlinkClick r:id="" action="ppaction://media"/>
          </p:cNvPr>
          <p:cNvPicPr>
            <a:picLocks noRot="1" noChangeAspect="1"/>
          </p:cNvPicPr>
          <p:nvPr>
            <a:wavAudioFile r:embed="rId3" name="Desierto.wav"/>
          </p:nvPr>
        </p:nvPicPr>
        <p:blipFill>
          <a:blip r:embed="rId16"/>
          <a:stretch>
            <a:fillRect/>
          </a:stretch>
        </p:blipFill>
        <p:spPr>
          <a:xfrm>
            <a:off x="5143504" y="7072338"/>
            <a:ext cx="304800" cy="304800"/>
          </a:xfrm>
          <a:prstGeom prst="rect">
            <a:avLst/>
          </a:prstGeom>
        </p:spPr>
      </p:pic>
      <p:pic>
        <p:nvPicPr>
          <p:cNvPr id="21" name="mundo terrestre.wav">
            <a:hlinkClick r:id="" action="ppaction://media"/>
          </p:cNvPr>
          <p:cNvPicPr>
            <a:picLocks noRot="1" noChangeAspect="1"/>
          </p:cNvPicPr>
          <p:nvPr>
            <a:wavAudioFile r:embed="rId4" name="mundo terrestre.wav"/>
          </p:nvPr>
        </p:nvPicPr>
        <p:blipFill>
          <a:blip r:embed="rId17"/>
          <a:stretch>
            <a:fillRect/>
          </a:stretch>
        </p:blipFill>
        <p:spPr>
          <a:xfrm>
            <a:off x="4643438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35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354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927 1.48148E-6 L -8.33333E-7 1.48148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9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54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2.59259E-6 L 1.94444E-6 2.5925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0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354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33334 L 4.44444E-6 -4.8148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t2.gstatic.com/images?q=tbn:ANd9GcR6VlFNaCTaLQJXJXa6NgqX7AO90LoGtdGSuZR-96viu4fs_X9v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28604"/>
            <a:ext cx="4424048" cy="3643338"/>
          </a:xfrm>
          <a:prstGeom prst="rect">
            <a:avLst/>
          </a:prstGeom>
          <a:noFill/>
        </p:spPr>
      </p:pic>
      <p:sp>
        <p:nvSpPr>
          <p:cNvPr id="3" name="2 Flecha a la derecha con bandas">
            <a:hlinkClick r:id="rId3" action="ppaction://hlinksldjump"/>
          </p:cNvPr>
          <p:cNvSpPr/>
          <p:nvPr/>
        </p:nvSpPr>
        <p:spPr>
          <a:xfrm rot="16200000">
            <a:off x="-71470" y="5072074"/>
            <a:ext cx="1857388" cy="128588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Regresar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642910" y="642918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MX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Selvas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t2.gstatic.com/images?q=tbn:ANd9GcQqIn_kt_S7hL7Pb5eU2EIAZtMvYVLr1L_tQb7A1wSUFdRVnF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068943"/>
            <a:ext cx="4394553" cy="3789057"/>
          </a:xfrm>
          <a:prstGeom prst="rect">
            <a:avLst/>
          </a:prstGeom>
          <a:noFill/>
        </p:spPr>
      </p:pic>
      <p:sp>
        <p:nvSpPr>
          <p:cNvPr id="3" name="2 Flecha a la derecha con bandas">
            <a:hlinkClick r:id="rId3" action="ppaction://hlinksldjump"/>
          </p:cNvPr>
          <p:cNvSpPr/>
          <p:nvPr/>
        </p:nvSpPr>
        <p:spPr>
          <a:xfrm rot="16200000">
            <a:off x="-142880" y="4929202"/>
            <a:ext cx="2071678" cy="178591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Regresar </a:t>
            </a:r>
            <a:endParaRPr lang="es-ES" dirty="0"/>
          </a:p>
        </p:txBody>
      </p:sp>
      <p:pic>
        <p:nvPicPr>
          <p:cNvPr id="4" name="Picture 2" descr="C:\Documents and Settings\comp\Mis documentos\Mis imágenes\tig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66"/>
            <a:ext cx="1743075" cy="2628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http://t2.gstatic.com/images?q=tbn:ANd9GcTd-xSpWpWr1GySNbocGpqe3BcLVp1nggHc7bAgfjYlHFY6DHUp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4181487" cy="3132081"/>
          </a:xfrm>
          <a:prstGeom prst="rect">
            <a:avLst/>
          </a:prstGeom>
          <a:noFill/>
        </p:spPr>
      </p:pic>
      <p:sp>
        <p:nvSpPr>
          <p:cNvPr id="3" name="2 Flecha a la derecha con bandas">
            <a:hlinkClick r:id="rId3" action="ppaction://hlinksldjump"/>
          </p:cNvPr>
          <p:cNvSpPr/>
          <p:nvPr/>
        </p:nvSpPr>
        <p:spPr>
          <a:xfrm rot="16200000">
            <a:off x="6000760" y="4500570"/>
            <a:ext cx="2071702" cy="207170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Regresar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28596" y="2142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se define como </a:t>
            </a:r>
            <a:r>
              <a:rPr lang="es-ES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desierto</a:t>
            </a:r>
            <a:r>
              <a:rPr lang="es-E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 a la zona terrestre en la cual las precipitaciones casi nunca superan los 250 milímetros al año y el terreno es </a:t>
            </a:r>
            <a:r>
              <a:rPr lang="es-E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árido</a:t>
            </a:r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857752" y="428604"/>
            <a:ext cx="371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Flora y fauna</a:t>
            </a:r>
          </a:p>
          <a:p>
            <a:r>
              <a:rPr lang="es-E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En el desierto sólo logran sobrevivir algunos animales: 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 tooltip="Lagartija"/>
              </a:rPr>
              <a:t>lagartijas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 tooltip="Serpiente"/>
              </a:rPr>
              <a:t>serpientes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 tooltip="Araña"/>
              </a:rPr>
              <a:t>arañas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 tooltip="Alacran"/>
              </a:rPr>
              <a:t>alacranes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8" tooltip="Buitre"/>
              </a:rPr>
              <a:t>buitres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9" tooltip="Coyote"/>
              </a:rPr>
              <a:t>coyotes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0" tooltip="Escorpion"/>
              </a:rPr>
              <a:t>escorpiones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o 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1" tooltip="Camello"/>
              </a:rPr>
              <a:t>camellos</a:t>
            </a:r>
            <a:r>
              <a:rPr lang="es-E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, entre otros.</a:t>
            </a:r>
          </a:p>
          <a:p>
            <a:r>
              <a:rPr lang="es-E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Al igual que en la fauna, sólo se adaptan algunas plantas. Éstas se protegen con espinas y gruesas capas de piel. Algunas de ellas son: </a:t>
            </a:r>
            <a:r>
              <a:rPr lang="es-E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  <a:hlinkClick r:id="rId12" tooltip="Cactus"/>
              </a:rPr>
              <a:t>cactus</a:t>
            </a:r>
            <a:r>
              <a:rPr lang="es-E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es-E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  <a:hlinkClick r:id="rId13" tooltip="Palmera"/>
              </a:rPr>
              <a:t>palmeras</a:t>
            </a:r>
            <a:r>
              <a:rPr lang="es-E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es-E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  <a:hlinkClick r:id="rId14" tooltip="Nopal"/>
              </a:rPr>
              <a:t>nopales</a:t>
            </a:r>
            <a:r>
              <a:rPr lang="es-E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 y diversos arbustos.</a:t>
            </a:r>
            <a:endParaRPr lang="es-ES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517</TotalTime>
  <Words>89</Words>
  <Application>Microsoft Office PowerPoint</Application>
  <PresentationFormat>Presentación en pantalla (4:3)</PresentationFormat>
  <Paragraphs>37</Paragraphs>
  <Slides>10</Slides>
  <Notes>0</Notes>
  <HiddenSlides>0</HiddenSlides>
  <MMClips>8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5" baseType="lpstr">
      <vt:lpstr>Arial</vt:lpstr>
      <vt:lpstr>JFRockOutcrop</vt:lpstr>
      <vt:lpstr>Broadway</vt:lpstr>
      <vt:lpstr>Script MT Bold</vt:lpstr>
      <vt:lpstr>Century Schoolbook</vt:lpstr>
      <vt:lpstr>Kristen ITC</vt:lpstr>
      <vt:lpstr>Ravie</vt:lpstr>
      <vt:lpstr>Bernard MT Condensed</vt:lpstr>
      <vt:lpstr>Arial Black</vt:lpstr>
      <vt:lpstr>Showcard Gothic</vt:lpstr>
      <vt:lpstr>SkinnyCapKick</vt:lpstr>
      <vt:lpstr>Elephant</vt:lpstr>
      <vt:lpstr>Wingdings</vt:lpstr>
      <vt:lpstr>Wingdings 2</vt:lpstr>
      <vt:lpstr>Mirador</vt:lpstr>
      <vt:lpstr>Diapositiva 1</vt:lpstr>
      <vt:lpstr>Diapositiva 2</vt:lpstr>
      <vt:lpstr>Diapositiva 3</vt:lpstr>
      <vt:lpstr>Menú Principal Explorando mi mundo…</vt:lpstr>
      <vt:lpstr>Mundo Marino </vt:lpstr>
      <vt:lpstr>Mundo Terrestre </vt:lpstr>
      <vt:lpstr>Diapositiva 7</vt:lpstr>
      <vt:lpstr>Diapositiva 8</vt:lpstr>
      <vt:lpstr>Diapositiva 9</vt:lpstr>
      <vt:lpstr>CREDITOS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60</cp:revision>
  <dcterms:created xsi:type="dcterms:W3CDTF">2012-09-12T17:14:52Z</dcterms:created>
  <dcterms:modified xsi:type="dcterms:W3CDTF">2012-12-12T19:50:41Z</dcterms:modified>
</cp:coreProperties>
</file>