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sldIdLst>
    <p:sldId id="26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56" r:id="rId12"/>
  </p:sldIdLst>
  <p:sldSz cx="9144000" cy="6858000" type="screen4x3"/>
  <p:notesSz cx="6858000" cy="9144000"/>
  <p:embeddedFontLst>
    <p:embeddedFont>
      <p:font typeface="Juice ITC" pitchFamily="82" charset="0"/>
      <p:regular r:id="rId13"/>
    </p:embeddedFont>
    <p:embeddedFont>
      <p:font typeface="Forte" pitchFamily="66" charset="0"/>
      <p:regular r:id="rId14"/>
    </p:embeddedFont>
    <p:embeddedFont>
      <p:font typeface="Wingdings 2" pitchFamily="18" charset="2"/>
      <p:regular r:id="rId15"/>
    </p:embeddedFont>
    <p:embeddedFont>
      <p:font typeface="Franklin Gothic Book" pitchFamily="34" charset="0"/>
      <p:regular r:id="rId16"/>
      <p:italic r:id="rId17"/>
    </p:embeddedFont>
    <p:embeddedFont>
      <p:font typeface="Broken Toys" charset="0"/>
      <p:regular r:id="rId18"/>
    </p:embeddedFont>
    <p:embeddedFont>
      <p:font typeface="SkinnyCapKick" charset="0"/>
      <p:regular r:id="rId19"/>
    </p:embeddedFont>
  </p:embeddedFont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15" autoAdjust="0"/>
  </p:normalViewPr>
  <p:slideViewPr>
    <p:cSldViewPr>
      <p:cViewPr varScale="1">
        <p:scale>
          <a:sx n="60" d="100"/>
          <a:sy n="60" d="100"/>
        </p:scale>
        <p:origin x="-14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C0CB-694E-4532-BBEA-33B4A23850A4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1EA2-183F-4E01-8794-ACA5043F8C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C0CB-694E-4532-BBEA-33B4A23850A4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1EA2-183F-4E01-8794-ACA5043F8C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C0CB-694E-4532-BBEA-33B4A23850A4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1EA2-183F-4E01-8794-ACA5043F8C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C0CB-694E-4532-BBEA-33B4A23850A4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1EA2-183F-4E01-8794-ACA5043F8C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C0CB-694E-4532-BBEA-33B4A23850A4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1EA2-183F-4E01-8794-ACA5043F8C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C0CB-694E-4532-BBEA-33B4A23850A4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1EA2-183F-4E01-8794-ACA5043F8C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C0CB-694E-4532-BBEA-33B4A23850A4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1EA2-183F-4E01-8794-ACA5043F8C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C0CB-694E-4532-BBEA-33B4A23850A4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AF1EA2-183F-4E01-8794-ACA5043F8CA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C0CB-694E-4532-BBEA-33B4A23850A4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1EA2-183F-4E01-8794-ACA5043F8C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C0CB-694E-4532-BBEA-33B4A23850A4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5AF1EA2-183F-4E01-8794-ACA5043F8C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A7CC0CB-694E-4532-BBEA-33B4A23850A4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1EA2-183F-4E01-8794-ACA5043F8C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A7CC0CB-694E-4532-BBEA-33B4A23850A4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5AF1EA2-183F-4E01-8794-ACA5043F8C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Olas de color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2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>
                <a:latin typeface="Juice ITC" pitchFamily="82" charset="0"/>
              </a:rPr>
              <a:t>Escuela Normal de Educación Preescolar</a:t>
            </a:r>
            <a:endParaRPr lang="es-ES" b="1" dirty="0">
              <a:latin typeface="Juice IT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400" dirty="0" smtClean="0">
                <a:latin typeface="Forte" pitchFamily="66" charset="0"/>
              </a:rPr>
              <a:t>Desarrollo Personal y Social</a:t>
            </a:r>
          </a:p>
          <a:p>
            <a:endParaRPr lang="es-MX" sz="4400" dirty="0" smtClean="0">
              <a:latin typeface="Forte" pitchFamily="66" charset="0"/>
            </a:endParaRPr>
          </a:p>
          <a:p>
            <a:endParaRPr lang="es-MX" sz="4400" dirty="0" smtClean="0">
              <a:latin typeface="Forte" pitchFamily="66" charset="0"/>
            </a:endParaRPr>
          </a:p>
          <a:p>
            <a:r>
              <a:rPr lang="es-MX" sz="4400" dirty="0" err="1" smtClean="0">
                <a:latin typeface="Forte" pitchFamily="66" charset="0"/>
              </a:rPr>
              <a:t>Melissa</a:t>
            </a:r>
            <a:r>
              <a:rPr lang="es-MX" sz="4400" dirty="0" smtClean="0">
                <a:latin typeface="Forte" pitchFamily="66" charset="0"/>
              </a:rPr>
              <a:t> </a:t>
            </a:r>
            <a:r>
              <a:rPr lang="es-MX" sz="4400" dirty="0" err="1" smtClean="0">
                <a:latin typeface="Forte" pitchFamily="66" charset="0"/>
              </a:rPr>
              <a:t>Almaguer</a:t>
            </a:r>
            <a:r>
              <a:rPr lang="es-MX" sz="4400" dirty="0" smtClean="0">
                <a:latin typeface="Forte" pitchFamily="66" charset="0"/>
              </a:rPr>
              <a:t> Cabrera</a:t>
            </a:r>
            <a:endParaRPr lang="es-ES" sz="4400" dirty="0">
              <a:latin typeface="Forte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6082" name="Picture 2" descr="http://www.importancia.org/wp-content/uploads/sentimientos.bmp"/>
          <p:cNvPicPr>
            <a:picLocks noChangeAspect="1" noChangeArrowheads="1"/>
          </p:cNvPicPr>
          <p:nvPr/>
        </p:nvPicPr>
        <p:blipFill>
          <a:blip r:embed="rId2"/>
          <a:srcRect l="36381" t="56911" r="32835" b="2438"/>
          <a:stretch>
            <a:fillRect/>
          </a:stretch>
        </p:blipFill>
        <p:spPr bwMode="auto">
          <a:xfrm>
            <a:off x="2071670" y="1857364"/>
            <a:ext cx="5072098" cy="46109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err="1" smtClean="0">
                <a:latin typeface="Broken Toys" pitchFamily="2" charset="0"/>
              </a:rPr>
              <a:t>CREDITOS</a:t>
            </a:r>
            <a:r>
              <a:rPr lang="es-MX" dirty="0" smtClean="0">
                <a:latin typeface="Broken Toys" pitchFamily="2" charset="0"/>
              </a:rPr>
              <a:t> </a:t>
            </a:r>
            <a:endParaRPr lang="es-ES" dirty="0">
              <a:latin typeface="Broken Toys" pitchFamily="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>
                <a:latin typeface="SkinnyCapKick" pitchFamily="2" charset="0"/>
              </a:rPr>
              <a:t>Tipos de letras de: http:// www.dafont.com</a:t>
            </a:r>
            <a:endParaRPr lang="es-ES" dirty="0">
              <a:latin typeface="SkinnyCapKick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Olas de color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3"/>
          </a:xfrm>
          <a:prstGeom prst="rect">
            <a:avLst/>
          </a:prstGeom>
          <a:noFill/>
        </p:spPr>
      </p:pic>
      <p:pic>
        <p:nvPicPr>
          <p:cNvPr id="4" name="3 Imagen" descr="Sin título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0" y="2063920"/>
            <a:ext cx="9130159" cy="2730159"/>
          </a:xfrm>
          <a:prstGeom prst="rect">
            <a:avLst/>
          </a:prstGeom>
        </p:spPr>
      </p:pic>
      <p:sp>
        <p:nvSpPr>
          <p:cNvPr id="3074" name="AutoShape 2" descr="data:image/jpeg;base64,/9j/4AAQSkZJRgABAQAAAQABAAD/2wCEAAkGBhQQEQ8QEBAQFRUPDw8PEBAWDxAQDxAPFBAVFBQQFBIXHCYeFxkjGRQUHy8gIycpLCwsFR4xNTAqNSYrLCkBCQoKDgwOGg8PGiwkHx0sLCwsLy0sLCwpLCwsLCwsKSwsKiwsKi0sLCwsLCwsKSksLCwqLCwsLC0pKSksLCksLP/AABEIAMIBAwMBIgACEQEDEQH/xAAbAAABBQEBAAAAAAAAAAAAAAAAAgMEBQYBB//EAD0QAAIBAgMECAQDBwMFAAAAAAABAgMRBBIxBSFBUQYTYXGBkaGxIjJS0RRCkkNTYnKCwfAVI6IWM5Oy4f/EABsBAAEFAQEAAAAAAAAAAAAAAAABAgMEBQYH/8QANBEAAQMCBAIJAwMFAQAAAAAAAQACAwQRBRIhMUFRBhMyYXGBkaHRFCJCI8HwFTNSseGS/9oADAMBAAIRAxEAPwCN1gZyHWxUYK8n3LVvuXEjSx038sVFc5b3+laeZ0r5ms3K6arxKnpP7rrHlufRWucM5T9ZN61JeCjH2QKcv3k/NP3RD9W3kVinpTSg9l3oPlXGcM5UxxU1+ZPvjb1Q7DH/AFJrtXxL03+hI2oYVfp8eopzYPse/T3291Y5xMoJ8BiNVNXTTXM7nJbgrYDgRdKjRyvNTlKD+qMnF+aLXCdK8VS3SlGquU18XhONn53KpVTuYo1WH0tWLTRh3iNfXdRuja7cLY4Hp1RnZVVKk+b+On+tf3SL+jiYzipQlGUXpKMlKL8UeWySZyhKdKWajUnB84uyfetH4nHV3QuB93Ury08jqPXce6gdT8l6vnDMYfAdOZwtHEU8y/eQtGXjDR+FjT7P2xSxCvSqRlbWOk498XvRwtdgtXQn9ZmnMaj1+bKAsturCUU9UiLV2dF71ufNbh7OdUzMBc3YpMqrauBnHR5vRkSdRrdJW70X1xurRUtzSLcdU4drVSNkc3vWL2j0bo1rtRySf5oblftjozNY7orWp3cLVF/Dul+l/wBrnpGJ2Pxg7dnAqq9KUPmXjwNinr76A+RWpTVz2aNdbuO389F5nOTi7STTWqaafkwU+09CxEIVVarCE12pNruepU4nofQnvpTnB8vmj5Pf6mm2qYe0LLYZiTh22+iylwuWuJ6HV4/JKE12Syvyf3K2tsvEQ+ajU8I5l5ostex2zgrTcQiPGyRcLjEpyWsWu+LQn8T3EmQqb6yI8VJuGYYg5y3RjJ90Wydhuj+IqaUpJc5vIvXf6DTZvaNlE7EIm8VGdUnbG2PUxUrR3RT+Oo18MVyXN9hd7N6FRjaVeef+CN4w8Xq/Q09FRhFRhFRSVlFKyXgUpqtrRaPUrNqMRe8ZY9O/j5KRgMNGhTjSpq0Yqy5vm32sf60idcHXGUQSblY/VqX1p0h9cAmVHVrzmEN927yesn7LkhdxNwueqrxl73SOLnG5KVcLibhcRNslXC4m4XBFl23FbnzX9+Y5HFNfN+paeKGrhckZI5my0qLE6ijP6btOR2/55KWqguNYgLdp5cGLjWv2PkXGTBy7vD8YhrBl2dyP7c1YKYZiFGrYehVuTZlshyfbG8lmpRbjJb1JNxku5o5mDMI4BwsUGx3V5s3pnVpWjXj1kfrVlVXfwl6PtNZs/a9PERzUpqVtVpKP80XvR5tmExvGSnCUoyWkotqS8UcliXRWmqbvg+x3d2T5cPL0URZyXq6qClMw+y+mso2hio3WnXRW/wDrgvdeRq8Pi41IqdOSlF6STumedV+FVNC7LM3wPA+f8KZlU64mcE9UNRrcxy5mWITS1VmM2Gpb4bn6FHisJOn8ydua0NfcTOmpaouRVb2aHUKeOd8e2oWMjjmu0ehjU+JbY7o9Gd3H4X2fYoMXsmpT4XXNfY045opdjYrQjmhk0OhUt1b6ibR+mP6UVKxDXHw/+DkcdzLGQjZWjTq1VW2gdcVyxi5ilXGZEnUqf14deQeuDrgyI6lTuvDryA8RbUanjeQuRHUq068CkdbtAd1Sd9OqNEmls2rP5ac3/Sz0zA9G6FL5aab5tXZZRglokvA6CXHnX/Tb6rx9mGxjtEn2XlS6O4j9zIZq7HrR+alPyPXriWk9UvIgGOzg6gKQ4fCefqvGZQa1TXemhNz1zF7IpVVadOL8DN7T6BRd3Rlb+F70aEGORv0kFv8ASqyYaRqw38Vh7gStobKqUHapFrt/K/Eh3NyORsgzMNwsx8bmGzhZKBxucTOkiaCWm4SHJrXz+4KqLGp0uXl9iwyXgV1uG47tHUnwd8/PqpVLEX3PX3HcxVdYSKOL4Pz+5ZD7rsGyAqbmDMNZgzD1InGxeDxtTDyz0ZtX+aOsJfzR4+4xmDMRyxMmaWSAEHgUhAK22x+llOtaFT/bqaZW/gm/4Zf2e/vL2NWx5TOKepb7J6U1KFoVb1Keid/9yC7G/mXY/M4LFeitryUf/k/sf2Pqk23XosKtxdynwO0qdeOelNSXHnF8pLVPvJsMTbXf7nCSQuY4tcLEcClMfEKXc5KKeqEwqp6MVchtZR2VfjNiU6msVfno/Mo8Z0Tkt9OXg/uay4XLMdVJHsVLHNJH2D8LzvEbMqw1g+9byI521uvQ9MlTT1RHrbMpy1ivIvMxH/JqvMxJ47TQfb5XnarPm/MOvfN+Zt6nRmi/yLysNf8ASdLl6snFfD3qwMSj4tPssZ1hIw2FnUdoxb7dF5myo9HKUfyLyLClhYx0SI34i0dkKKTEiRZjfX4WXpdFZNJuTvx5HTWAU/rpeaofUzf5FPZgzDWYMxpLh7p3MGYazBmBF07mDMNZgzAi65icNGonGcU0+ZjdudCbXnh+9w+xs8wZi1T1UtO7Mw/CjkY2QWcF49UpuLcZJprVPczikek7b6OU8Qr2yz4SR59tLZc8PLLNd0uDOwosSjqRY6O5fCxaikMeo1CZAbjMcNRUSLJqtQvvWvuQpNp2ZZWEVqCkt/g+KHteQtvDsWfTfY/VnuPD4UWji7bnp7EpVblXXpuDs/B8GFLEuPdyLDZF3MNS2Roc03BVr1gdYRYVk1dCs5NdWsykdYGcj5wzhdF1Io15U5Z6U3GS4p23cmuK7GaXZfTZboYmOV6dbFXg/wCaOsfC67jJZzjkZdfhlNWj9VuvMb/zxQHEbL1WjiFJKUJJp71JNNPuaJMMY1rv9zybBbQqUHmozcb6x1hLvi9z9zTbN6cwdo4iGR/XFOVN961j6nB1/Ruogu6P7292/p8KUSNdo7RbuFdPR+HEcKShio1IqUJRlF6Si015okwxUlx895zD4SDZOMPJWQESGPXFeW8ejiYvivYiLCFEWOG4ToHFI6NsmoA5cbniIrVr3AAlKATsnQIj2gvpfmA/q3J3Vu5J/MGYRmFqsvpj6/c3Vw10ZgzHVXX0x/xh16+mII05rmYMx3rl9MQ69fREEac1zMGY716+mJzrl9KBFxzRmI2PwMK0XCcU0/QecgzCglpuEl15xt3o5PDttXlDhLiu8qIzset1aamnGSTT4GH6Q9FXTvUoq8dXHiu46nD8WD7RzHXgflZ09L+TPRUUXc6RozsPwnc6O6ynNsipSUlZq6KfGYN09+sefLvLoGr7mKDZXaKvkpHfbqDuFnYVmt6JVLEp9/I7j9ltXlT3rjHiu4rM5IH2XcUlayduaM+XEK2zhnIFPF8/MfVQlDrrQDwVIzhnI+cM4uZLmUjODkR84ZwujMpOHxE6Us1KcoPnF2v3rR+JfYHp3VhZVqcai+qPwT8tH6GYzhnKNVQU1V/dYD38fXdK15b2SvRsH0xw1T9pkf01Fk/5fL6lvTrKSvFpp8U015o8hdjlOTg7wlKL5xk4vzRzs/ReM6xPI8dfhWG1bhuLr2LMd61835s8qpdIcVDTE1P6mp/+yZJXTHFr9rF99Kn/AGRmP6M1I2c0+vwpPq2cQV6W5iZ1FFNtpJattJLvZ5jV6VYuX7dr+WFOPqlcr8RiJ1XerUnP+acpeSbJYujExP6jwPC5+Ehqx+IXpFTpfhYtp147uUZyXhJKzA80SR00x0Ypv83e3wovqn8gvcbhcbzBmOSXC3TlwuN5gzAi6cuFxrrFzXmGdc/UEmZO3C43mDMCW6cuFxvMGYEXTlwe/cxvMGYEXWX6RdFc16tFWeso8H3dpjneLs7prc1xR6zcoNv9Go105w3TXk+xm9h+KmO0c23A8v8AiqzQB+o3WMp1b944RMRQlTk4zTTX+XHKWIvufmda14cLhZL4yE+V20Nkqd5R3S9Jd5YgORDO+B2dhsVkKsHBuMlZrgchWa08jU4vBxqq0l3Piu5mex+yZ0t6+KPNarvQXsuuosVZN9rvtd7HwXIYpPsHOsKzMKjVa0Y4SLaEvNWOcM5BWKYpYodnCf1gUzOGcifiV/iO/iFzDOEucKVnDORfxC5nPxKDOEZwpecM5DeK7BDxLDOE3rAp7qDUsUuG8hOpc5mGmRMMp4KU8S+ZwjZzo3MU3OV7/KpbUaliuREdQE7nmdgN1yQLnGzQn3Wb4icwqnhJy4EiGyJMidURt4q2ygqH8LeKi5gzFgtiPmclsV8yP6yLmpf6ZP3fzyUFVO0UsQx6eypojzwslqiVs8btioX0VQz8fRPRxXMcjUT0ZXt21OZySwOyqFzmmzlZZgzEKGKa13j0K6f2Eslzp/MGYbzBmES5lA2xsSGIjvVpLSXEwW0dnToScZrufBnpmYjY/AQrRcZpP3RqUOIvpjlOreXwo3tD915xRxNtz09US07nds7Cnh23vcOEuXeV1Ks4/Y7OGdkzczDcLPkhsrALCKdVS08hdydVSLKtxuwoVLuPwy5rR96KPFbHq0/y5lzjv9NTXXASy0afE54dL3HesG3bU5mNxVwsJ/NCL70iFV6P0pfla7m0NsVrx43Ge20j3+FlMwZjRT6Lx4TkvJjT6Lcqn/ELFWhi1Mfy9iqLMGYvF0Wf7xfpFx6LLjUfkgsUHFaYfl7FUGYMxp6fRumtXJ+NvYmUdm04fLCPfa7CxVd+NQjsgn2WVoYGpP5YPvtZFrhOjb1qS8F9y+SsdFyrMmxeaTRv2j3UWGy6aSWRbgJVzo6wWZ10h/I+q9Bwmy3LUuMPs2MeBIiktDuY8VlnfIV6bDSxwizBZKjBLgLuNZgzFeynyp3MGYazBmCyMqduIlTT4CcwZgsjKmK2zoy4FbiNi2+UucwZidkz2bFQyU8cos8XWUrYaUdUM5jWVKKlqisxex096NGKtB0esWowbjCfI/KqoYprXf7kiFZPRkWvhJQ1QxnLwyvFwsGWOSF2WQWVpmC5Bp4zn5kiNS+jEIso8yXVpqSakk0+BkNt9F3C86O9auPFdxrcwNlmmqpKZ2Zh8uBQSDoV5gm0+KaJVHGJ7pbu3ganbPRuNW8ofDL0feY/F4SVKWWcWvZnY0eIR1I00PJQPiBVgBWU67jo/DgSqeNT13expAqq6IjZSQOJ30AVRLoHABC6BwAQugcBu2oIXTkpW3sj1calpv8AYiVKzlq/sISpWxE7qVLHLgmdINwGZlP1Q5L3XMGYazBmPFrL1PKnc4ZxrMGYLIyp3MGYazBmCyMqdzBmGswZgsjKncwZhrMGYLIyp3MGYazBmFsjKirSUtSqxmyL74lrmBskjkcw3BUUtOyVuV4uFkq1CUNV4iI1GtDUV8MpcCmxmyWt8TUiqmv0cuYrMDc37oNe74TNPFp67vYfzFXNNOzQqniHHu5FktvqFzjszDlcLEKyuRsZgYVVacU/c7TxCl38hy40EtNwm5rLIbT6LSheVP4ly4oo5wcXZpp8nuPS7kPGbLp1V8UV38TcpsZkZ9souPdOzg7rz+M2tHYejjZLWzLzGdEWt9OXgynxGyKsNYPvW83ocRp5dnW8dEuQO711bQ5p+Yr8dHt9CDKLWqa8BNy8Hg7FRmFvJWH46PaJePXBPzINzopdZAhapMsdJ6WXqMyqN6u52lhpy+WLfgWeE6M1Z/N8K9SpLWwxdpwUgjDe5VJZ7N2DOs07ZY82aLAdG6dPe1mfNlvFW3JGDVYyXfbCLd6MzRtqq2l0apJJON7ceZws8/8AlwMMzyHiUda7mtDcMw1mO3MCy9VsnMwZhvMccgsiydzCZVEtWRKmL4R8xh1Lkgi5qQRE7qdLFcht4llPi9uUqW6VRX+lfFLyWniVlbpf+7ot9spKPor+5bjopH6tap205OwWq6982c65835mLn0nrvRU4/0t+7G/+ocR9cf/ABxLQwuXuU4on8luevfMUsUzDR6R4hcYPvh9mP0+llRfNSg+6Uo+9xrsMlHI+aQ0TxwW1WKXEXGqnozJ0ellN/PGcPDMvNb/AELPDbSp1PkqRfYn8XlqVJKORnaaQq7qcjcK7zHHvIEcU12j8MUn2FYxkKExEJrFbPjPgUuK2dKGm9GkzCJxT1Jop3MWbV4dDVCzxrz4rItj1PFta7/ctsZspS3op8RhJQ4XNJkrJFxlbg09N9zfub3b+YUunXUtH4cRdypzD0MW129/3HGPksNWFwZFjjVxuvUdjWT0a8xliEl0mpg4S1hF+BHlsWi/2aJlwuKJHDYpRIRxUFbCo/Qh6nsuktIR8iRc5Kqlq15imR54lL1jua7ClFaJLwF3I0sZFdozPGt6bvViZSU25KnSqJatEarjPp8yI531Owi3oh4YBupY43yOysFyUpyAlR2ZJoBOtZzWyMCqyNh6rRZwzkbrA6wycq9JyKRKrbeyFWxWbu9yPXxWbuXr2lPtLbGW8Ke+XGWqh92W4KZzzYDVWY4FYY/a8KK+J3k9IL5n9l2mfxe1ata6byR+mLtu7ZasjxpXblJtt723vbY5lN2Gkji13K0oqYDVyZhQS4DmUVYLFtWwANkmwWFWCwJ10mwWFWCwIukOAiVBD1gsCaQDuncPtStT0nmS/LL4vXUtsL0jhLdUTg+b3w/Vw8SkscdMrSUsUm417lWfTMdstnRxjSTTTT8V4MmU8Upd/IwVCtOlvpya5x1i/AtsJtuMrKfwS7/hfc+HiZM+Hubq3UKhLS2WqzjdSmpaog0sdbXf28SRGunozOMZaqboSN1Cxeyk96Kutg5R4GiziJxTLDJ3N3WPV4JTVOpFjzGhWZYXL2rgIvgQ6myuRZbO0rm5+i8zf7TwfHT5VcpHetfN+bJMtmsR+AkSZ2lZzuj9cPwB8wmHN82FyQtnyHYbLfFgZGjins6O1rtwB4n4uoVxUKbeiLWlsxLUl08PFcCJ1QBsten6LcZn37h8qsw+zG9S2w2CUeAtSsd6wqPkc9dNTYfDTC0bbJ/cAx1gEGVXMij9YR8Tifyrx+wipXsrlXjcbkV9ZS3RXbz7i/FCXOsFoMj4lc2ltFx/24P4nq/pX3K2lSsdpU+L3t72+LY7Y34ohE3KFdiZbUpNgsKsFiVT3SbBYVYLAi6TYLCrBYEXSbBYVYTOoo6tIRKiwWI88cuCb9EMyxsnpZeAlwpBG4qdYLFZKvJ/mfmJbEzJ/UnmrU5Kncqjqk1o35hmQYL8Vb4fFzp7k7x+l8O58Cwo7Yg9W4vt0/UZyOJkuPnvHY4xP5o+K+xDJBHJqRYqq+kPBa2njXwaa8/UdWO5r1MpTSe+ErdzaY9GvUWk2+9JlR2H37JVN0FtwtOsau3yFfilzRmVtCouEX4Nf3Ff6nP6I+bITh7/AOFRmELS/iFzQdeua8zNf6pL92v1P7B/qk/oX6mJ/T5OX+knUhaXr1zXmH4lc0Zl7SqfTD/k/wC4l46q+MV/T9xRhz0dQtO8WufuJ/Grt8jLutUf534JL2QiVOT1lJ98mSDDeZThT9y01TakY6tLvkkRqnSGC0kn3KUvXQoVhUOKkiZuHxjcqQUysn0l/hn5R+4FdkAl+ih5J30wVviOHiU+M/7i/lXuwArUfb8knAeKWjoAaitoAABCAAAQgAAEJrEu0XbkVdwAY5WodlwAAap0AAAhAAAIQAACEIsMHNtb234gArd1DN2VJBgBIqiAAASIBAAJUAAAhdAABCAAAQv/2Q=="/>
          <p:cNvSpPr>
            <a:spLocks noChangeAspect="1" noChangeArrowheads="1"/>
          </p:cNvSpPr>
          <p:nvPr/>
        </p:nvSpPr>
        <p:spPr bwMode="auto">
          <a:xfrm>
            <a:off x="0" y="-898525"/>
            <a:ext cx="2466975" cy="18478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es-MX" dirty="0" smtClean="0"/>
              <a:t>Introducción </a:t>
            </a:r>
            <a:endParaRPr lang="es-ES" dirty="0"/>
          </a:p>
        </p:txBody>
      </p:sp>
      <p:pic>
        <p:nvPicPr>
          <p:cNvPr id="1026" name="Picture 2" descr="http://www.teletienda-tv.com/teletienda-tv/bilder/miscellaneous/disney/9902480/9902480-det.jpg"/>
          <p:cNvPicPr>
            <a:picLocks noChangeAspect="1" noChangeArrowheads="1"/>
          </p:cNvPicPr>
          <p:nvPr/>
        </p:nvPicPr>
        <p:blipFill>
          <a:blip r:embed="rId2"/>
          <a:srcRect l="40934" r="11639"/>
          <a:stretch>
            <a:fillRect/>
          </a:stretch>
        </p:blipFill>
        <p:spPr bwMode="auto">
          <a:xfrm>
            <a:off x="1857356" y="1357298"/>
            <a:ext cx="5429288" cy="497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8000" b="1" dirty="0" smtClean="0">
                <a:latin typeface="Juice ITC" pitchFamily="82" charset="0"/>
              </a:rPr>
              <a:t>Los sentimientos</a:t>
            </a:r>
            <a:endParaRPr lang="es-ES" sz="8000" b="1" dirty="0">
              <a:latin typeface="Juice ITC" pitchFamily="82" charset="0"/>
            </a:endParaRPr>
          </a:p>
        </p:txBody>
      </p:sp>
      <p:pic>
        <p:nvPicPr>
          <p:cNvPr id="16388" name="Picture 4" descr="http://www.importancia.org/wp-content/uploads/sentimientos.bmp"/>
          <p:cNvPicPr>
            <a:picLocks noChangeAspect="1" noChangeArrowheads="1"/>
          </p:cNvPicPr>
          <p:nvPr/>
        </p:nvPicPr>
        <p:blipFill>
          <a:blip r:embed="rId2"/>
          <a:srcRect b="4471"/>
          <a:stretch>
            <a:fillRect/>
          </a:stretch>
        </p:blipFill>
        <p:spPr bwMode="auto">
          <a:xfrm>
            <a:off x="714348" y="1500174"/>
            <a:ext cx="7429552" cy="4886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2" descr="http://www.importancia.org/wp-content/uploads/sentimientos.bmp"/>
          <p:cNvPicPr>
            <a:picLocks noChangeAspect="1" noChangeArrowheads="1"/>
          </p:cNvPicPr>
          <p:nvPr/>
        </p:nvPicPr>
        <p:blipFill>
          <a:blip r:embed="rId2"/>
          <a:srcRect r="67817" b="49187"/>
          <a:stretch>
            <a:fillRect/>
          </a:stretch>
        </p:blipFill>
        <p:spPr bwMode="auto">
          <a:xfrm>
            <a:off x="2357422" y="1857364"/>
            <a:ext cx="5286412" cy="4503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1986" name="Picture 2" descr="http://www.importancia.org/wp-content/uploads/sentimientos.bmp"/>
          <p:cNvPicPr>
            <a:picLocks noChangeAspect="1" noChangeArrowheads="1"/>
          </p:cNvPicPr>
          <p:nvPr/>
        </p:nvPicPr>
        <p:blipFill>
          <a:blip r:embed="rId2"/>
          <a:srcRect l="34982" r="32835" b="49187"/>
          <a:stretch>
            <a:fillRect/>
          </a:stretch>
        </p:blipFill>
        <p:spPr bwMode="auto">
          <a:xfrm>
            <a:off x="1857356" y="1928802"/>
            <a:ext cx="4643470" cy="43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3010" name="Picture 2" descr="http://www.importancia.org/wp-content/uploads/sentimientos.bmp"/>
          <p:cNvPicPr>
            <a:picLocks noChangeAspect="1" noChangeArrowheads="1"/>
          </p:cNvPicPr>
          <p:nvPr/>
        </p:nvPicPr>
        <p:blipFill>
          <a:blip r:embed="rId2"/>
          <a:srcRect l="961" t="56911" r="67817" b="1531"/>
          <a:stretch>
            <a:fillRect/>
          </a:stretch>
        </p:blipFill>
        <p:spPr bwMode="auto">
          <a:xfrm>
            <a:off x="2000232" y="1928802"/>
            <a:ext cx="4643470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4034" name="Picture 2" descr="http://www.importancia.org/wp-content/uploads/sentimientos.bmp"/>
          <p:cNvPicPr>
            <a:picLocks noChangeAspect="1" noChangeArrowheads="1"/>
          </p:cNvPicPr>
          <p:nvPr/>
        </p:nvPicPr>
        <p:blipFill>
          <a:blip r:embed="rId2"/>
          <a:srcRect l="71362" b="49187"/>
          <a:stretch>
            <a:fillRect/>
          </a:stretch>
        </p:blipFill>
        <p:spPr bwMode="auto">
          <a:xfrm>
            <a:off x="2143108" y="1571612"/>
            <a:ext cx="5357850" cy="48867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5058" name="Picture 2" descr="http://www.importancia.org/wp-content/uploads/sentimientos.bmp"/>
          <p:cNvPicPr>
            <a:picLocks noChangeAspect="1" noChangeArrowheads="1"/>
          </p:cNvPicPr>
          <p:nvPr/>
        </p:nvPicPr>
        <p:blipFill>
          <a:blip r:embed="rId2"/>
          <a:srcRect l="71111" t="56489"/>
          <a:stretch>
            <a:fillRect/>
          </a:stretch>
        </p:blipFill>
        <p:spPr bwMode="auto">
          <a:xfrm>
            <a:off x="2143108" y="1500174"/>
            <a:ext cx="4643470" cy="48147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68</TotalTime>
  <Words>24</Words>
  <Application>Microsoft Office PowerPoint</Application>
  <PresentationFormat>Presentación en pantalla (4:3)</PresentationFormat>
  <Paragraphs>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Juice ITC</vt:lpstr>
      <vt:lpstr>Forte</vt:lpstr>
      <vt:lpstr>Wingdings 2</vt:lpstr>
      <vt:lpstr>Franklin Gothic Book</vt:lpstr>
      <vt:lpstr>Broken Toys</vt:lpstr>
      <vt:lpstr>SkinnyCapKick</vt:lpstr>
      <vt:lpstr>Técnico</vt:lpstr>
      <vt:lpstr>Escuela Normal de Educación Preescolar</vt:lpstr>
      <vt:lpstr>Diapositiva 2</vt:lpstr>
      <vt:lpstr>Introducción </vt:lpstr>
      <vt:lpstr>Los sentimientos</vt:lpstr>
      <vt:lpstr>Diapositiva 5</vt:lpstr>
      <vt:lpstr>Diapositiva 6</vt:lpstr>
      <vt:lpstr>Diapositiva 7</vt:lpstr>
      <vt:lpstr>Diapositiva 8</vt:lpstr>
      <vt:lpstr>Diapositiva 9</vt:lpstr>
      <vt:lpstr>Diapositiva 10</vt:lpstr>
      <vt:lpstr>CREDITOS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CREDITOS </dc:title>
  <dc:creator>comp</dc:creator>
  <cp:lastModifiedBy>comp</cp:lastModifiedBy>
  <cp:revision>9</cp:revision>
  <dcterms:created xsi:type="dcterms:W3CDTF">2012-09-21T13:47:50Z</dcterms:created>
  <dcterms:modified xsi:type="dcterms:W3CDTF">2012-12-14T15:17:45Z</dcterms:modified>
</cp:coreProperties>
</file>