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  <p:sldId id="256" r:id="rId9"/>
  </p:sldIdLst>
  <p:sldSz cx="9144000" cy="6858000" type="screen4x3"/>
  <p:notesSz cx="6858000" cy="9144000"/>
  <p:embeddedFontLst>
    <p:embeddedFont>
      <p:font typeface="Berlin Sans FB" pitchFamily="34" charset="0"/>
      <p:regular r:id="rId10"/>
      <p:bold r:id="rId11"/>
    </p:embeddedFont>
    <p:embeddedFont>
      <p:font typeface="Showcard Gothic" pitchFamily="82" charset="0"/>
      <p:regular r:id="rId12"/>
    </p:embeddedFont>
    <p:embeddedFont>
      <p:font typeface="Bernard MT Condensed" pitchFamily="18" charset="0"/>
      <p:regular r:id="rId13"/>
    </p:embeddedFont>
    <p:embeddedFont>
      <p:font typeface="Cooper Black" pitchFamily="18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ourist Trap" charset="0"/>
      <p:regular r:id="rId19"/>
    </p:embeddedFont>
    <p:embeddedFont>
      <p:font typeface="SkinnyCapKick" charset="0"/>
      <p:regular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82" autoAdjust="0"/>
  </p:normalViewPr>
  <p:slideViewPr>
    <p:cSldViewPr>
      <p:cViewPr varScale="1">
        <p:scale>
          <a:sx n="71" d="100"/>
          <a:sy n="71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69E30-B36A-4D23-A244-0E648AE55AAD}" type="datetimeFigureOut">
              <a:rPr lang="es-ES" smtClean="0"/>
              <a:pPr/>
              <a:t>26/11/2012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4617B-4D1B-4FE2-997A-843C73F2C3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8.jpeg"/><Relationship Id="rId5" Type="http://schemas.openxmlformats.org/officeDocument/2006/relationships/audio" Target="../media/audio5.wav"/><Relationship Id="rId10" Type="http://schemas.openxmlformats.org/officeDocument/2006/relationships/slide" Target="slide5.xml"/><Relationship Id="rId4" Type="http://schemas.openxmlformats.org/officeDocument/2006/relationships/audio" Target="../media/audio4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5500702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" pitchFamily="34" charset="0"/>
              </a:rPr>
              <a:t>Angélica </a:t>
            </a:r>
            <a:r>
              <a:rPr lang="es-MX" sz="2000" dirty="0" err="1" smtClean="0">
                <a:latin typeface="Berlin Sans FB" pitchFamily="34" charset="0"/>
              </a:rPr>
              <a:t>Sarahi</a:t>
            </a:r>
            <a:r>
              <a:rPr lang="es-MX" sz="2000" dirty="0" smtClean="0">
                <a:latin typeface="Berlin Sans FB" pitchFamily="34" charset="0"/>
              </a:rPr>
              <a:t> Castañón Perales</a:t>
            </a:r>
          </a:p>
          <a:p>
            <a:pPr algn="ctr"/>
            <a:r>
              <a:rPr lang="es-MX" sz="2000" dirty="0" smtClean="0">
                <a:latin typeface="Berlin Sans FB" pitchFamily="34" charset="0"/>
              </a:rPr>
              <a:t>3¨D¨   #6</a:t>
            </a:r>
          </a:p>
          <a:p>
            <a:pPr algn="ctr"/>
            <a:r>
              <a:rPr lang="es-MX" sz="2000" dirty="0" smtClean="0">
                <a:latin typeface="Berlin Sans FB" pitchFamily="34" charset="0"/>
              </a:rPr>
              <a:t>Enero 2013</a:t>
            </a:r>
            <a:endParaRPr lang="es-ES" sz="2000" dirty="0">
              <a:latin typeface="Berlin Sans FB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2910" y="207167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wcard Gothic" pitchFamily="82" charset="0"/>
              </a:rPr>
              <a:t>Conociendo la diversidad de culturas </a:t>
            </a:r>
            <a:endParaRPr lang="es-E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00232" y="42860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" pitchFamily="34" charset="0"/>
              </a:rPr>
              <a:t>Escuela Normal de Educación Preescolar</a:t>
            </a:r>
            <a:endParaRPr lang="es-E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9" name="8 Imagen" descr="Sin título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786190"/>
            <a:ext cx="3643338" cy="2871806"/>
          </a:xfrm>
          <a:prstGeom prst="rect">
            <a:avLst/>
          </a:prstGeom>
        </p:spPr>
      </p:pic>
      <p:pic>
        <p:nvPicPr>
          <p:cNvPr id="10" name="9 Imagen" descr="norma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290"/>
            <a:ext cx="2500298" cy="1866878"/>
          </a:xfrm>
          <a:prstGeom prst="rect">
            <a:avLst/>
          </a:prstGeom>
        </p:spPr>
      </p:pic>
      <p:pic>
        <p:nvPicPr>
          <p:cNvPr id="13" name="sonidopara portada.wav">
            <a:hlinkClick r:id="" action="ppaction://media"/>
          </p:cNvPr>
          <p:cNvPicPr>
            <a:picLocks noRot="1" noChangeAspect="1"/>
          </p:cNvPicPr>
          <p:nvPr>
            <a:wavAudioFile r:embed="rId1" name="sonidopara portada.wav"/>
          </p:nvPr>
        </p:nvPicPr>
        <p:blipFill>
          <a:blip r:embed="rId6"/>
          <a:stretch>
            <a:fillRect/>
          </a:stretch>
        </p:blipFill>
        <p:spPr>
          <a:xfrm>
            <a:off x="-114304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86050" y="178592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 smtClean="0">
                <a:latin typeface="Bernard MT Condensed" pitchFamily="18" charset="0"/>
              </a:rPr>
              <a:t>Ver video</a:t>
            </a:r>
            <a:endParaRPr lang="es-ES" sz="7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21429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Juguemos </a:t>
            </a:r>
            <a:r>
              <a:rPr lang="es-MX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s-MX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a </a:t>
            </a:r>
            <a:r>
              <a:rPr lang="es-MX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conocer</a:t>
            </a:r>
            <a:r>
              <a:rPr lang="es-MX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  </a:t>
            </a:r>
            <a:r>
              <a:rPr lang="es-MX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las</a:t>
            </a:r>
            <a:r>
              <a:rPr lang="es-MX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s-MX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diferentes </a:t>
            </a:r>
            <a:r>
              <a:rPr lang="es-MX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culturas</a:t>
            </a: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26" name="Picture 2" descr="http://t3.gstatic.com/images?q=tbn:ANd9GcRv8GTZsfNx4zognwUFQURoM2kuZHaI_pY86hmHC-05AxxAXd_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2428868"/>
            <a:ext cx="1919301" cy="1857388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RUUExIWFRUVGRwYGRgWGBUaFxoYGhkXFxQWGhcYHSYeGxkkGhYYHy8gJCcpLCwsFx4xNTAqNSYrLCkBCQoKDgwOGg8PGiwkHyQsLCwsKSksLCwsLCwpLCwsLCwsLCwsLCwsLCwsLCwsLCwsLCwsLCwsLCwsKSksLCwpLP/AABEIAPcAzAMBIgACEQEDEQH/xAAcAAABBQEBAQAAAAAAAAAAAAAEAAIDBQYHAQj/xABDEAABAgMFBAcECQIGAgMAAAABAhEAAyEEEjFBUQVhcYEGEyKRobHwMkLB0QcUIzNScrLh8WKiFRZDc4KSCMIkNFP/xAAaAQACAwEBAAAAAAAAAAAAAAACBQABAwQG/8QALxEAAgEDAwMDAwQCAwEAAAAAAAECAxEhBBIxBUGBIlFhEzJxkcHR8DOxUuHxFP/aAAwDAQACEQMRAD8Aaro6ACUTVkkYLu3ca1AxbOI1bAmMQVpwycuWoKgMN8WqtnJxRMUncS49UgZVimj/AFRj+E+b/CPEb5e569S+QX/B19kpWn+q8/MhvVYcvZ81vvXS9MXhs3Zs4t9oltQVPvyiwkzrqAl6jP1vim2u6Cu+xXTFTAmqSTqMS2u8xXjaEwmstSeIUP1CvKNCFJ1aHKnAp9oEAeqd0RTS5RLsz4tatYYZj6xcqsSC5CQ4q2vKIJliScuYi98fYO5XCYcjBkiwzyq8Fi7mFc6AxFN2eU1Qm8RkaV00aLuxWgrlJK0dWsUuuDhQKDYPoa0gm8XQEpWK9dlnO4UAGwLEHx9NHnVLGTHjFlMA4RDdCjdC67mjG9yXB+tIxfuiPr1aNziefZFA+2RxaALRYbQo9gJOvaA/Vl8YKMVJ2JdBSZ6tKcoSrS2I8QYrFyJiQL4IMIKOlOEF9MOyLBK0/hDQ5VsSexeUN2PnCZKXJyqTkAznwitl22TaEqMlYU9eywUMiCk1HFoqMHLNnb3BclezCCDrnu4ZRLPndWkEh3LC7rjUksMDUxWWKzpQfbJJrUv3DB4sBPJIZ9A3dlByik/dFtjVzkil0B4beCqMBvEFTNizFKN4pSHxd6ZsO/uhTNlS0/6pAYu4ry3MKjfFY9ybkOE1JSxdQ3mnhjEYKQfZHdEabOJo+yWaFnF3LHEw1KGpiRAtWJcK+t6x2nZh+xl/kT+kRxeTs4LxJOWjcI7Rs1LSZY0Qkf2iHHSLXlb4E3VOI+Tk8qWpu0Q8FIld4+UCiaEjGu9uFWwy749/xBkuzauKj5wjGbTYHN2huiITwqgVWDVyEzEMxByitCAMRUYxeDRWDUy2HaPrfHoCdYDmTsPXrGIZk8AOTz09fGJZsKxYlte6G3misk2wKe6X8IkM4xbi1yVYOCh63QvrABq4gG8rI98TSpSnqYqxA6dIEwNeI3j94Hs1iTKU4UVE6+VIfdUgAJBrXfTCnwjPbR26tRKUFgKFVHJzCdPzd2sa0qcqnpjwZymorJeW3bcuWWWrtH3Q6lcWGW8xWTulZ/05Lb1rbwSD5xRJS3Op3nUnMw6O+Gmpx5ycsqsn8FkrpLOOUr/qs/8AuIaOkMzOWg/lUpPgb0V8KNPo0/8Aigd8l3POk/SlrOpCUrQuZ2as1332UDWlMvajFbGsqpk+WhJIKlAOMQH7RpucwT0ktV6ddyQG54n5coI6LWVV4zQpSSmiVJxc440NKMdYaUqcaFB7cXFdWcq1dJ9jqVq2NKKitI6t3vEVVlg5wp4wyyhKWSA5ycB+QitsW3r5CLQoIGUwDsk4doP2ONRwi+l7NAqJiVNr5h481VjOGJnoIVItEYlTAQasNScNA8DzbNecFOLh9RXF4Lnvm50x+cQi0OWJL1jBM0HyNl3ZYSKAFwzdz4xBOZKu6GzdslBYpJTrXx3esoNlyb1SjH0N4gnfllcciE0DAN6xjr+zfuZf5E/pEcdXZNASRxHKsdh2X9zK/In9Ihx0jmfgUdT4j5OOLtSQa98RfXhqebQULJKGp4kw1KJDYPyLPnCXA3uMTb6sCHxAcPEc60AlIKTWl7TR91TwaCUSpRZgnnjC65Dtd8uES6IDyZMs1vE+GB+DQR9Sln98O7CGzVST7VHhibMgqotw+GHlEuQbO2dLTUKSnugZIDs4+Hr5RPa5AQXDEHnv+ECqmJJq24ihg8stBSLPg6qehjEl1GRJgGUkP943HDugkskXlEADEg95gWiMD2/tVSR1aT2liqgahGD0wJqAeJyjPANHqp5mKVMPvlwNE4IH/UDmTChxTp/Tjt/UXyludxQoUKNARQydNCUlRwAJPKHwLtKymZLKAq6+Z0xaCja6uDK6TsYpSitT4lR8SY29gsnVy0o0FeOZil2VsFaJoUsBk1DF3OXdjGijq1NVStGPByaWk43lLk8Iiz2HbyFCUpTA0QonA5Szu0PLSK2GrS49cjxjhnBTW1ndGTi7o2BtCkFlPyz9fCJpO0EvgO7WKWyzjMlJKlOrA5ModlTbqPzh/a1DebNm0KZU7OzGKtJXNKq0JUKEVyOMDrcVrvu8mcfKKO+dfOCbPbZjgBj69d2+A2A7bcB0y3Ag19Zx1/ZZ+xlfkT+kRx4MVElKTy9ehHYtmn7GX+RP6RDnpH3T8CnqfEfJyD6kj8avCPV7PHuzDXd8YBmS1A/eONMDnnE1mmEO5f8AiEo2s/cjtNgPusfI7ogAmZo+JOmEHzZobWIOsNCPEto8WpBIEUmZgJKiTux/fCCrBNUgdtN0nI4xaoWCKF/XlAFuklRpo2EXuTxYpSvgjt028KFj6blHkvYAKBemm9iboBG7HHiIYmwLxYDT4QVKvIYO4GsTdtWCn8Alp2ciWkqVMACakkAAav6xik2pa0qlKEtRUhahLqFBQdipwoAh03m1rpBXSm1OUSwAP9RWLFiyPFzyBjPBV5aciLzh9GA4+24474Y6ajeKnL8nLVrO+1fgKhQoUdJiKFChRCChQoUQgoUKFEIKFChRCBGzDVaX0UOYY+KYsQpq+qRD0bsgmTJr4hKMfzLL9wi7m7MD0STw7jz3Qv1EkqjX94O2jJbCuKXLu2NIehN2t54NHR8UdZ7qtx4QRZrCJZOJH9TeWUc7kjTcgWy2Ja6vdTmTjvaO1bNDSZf5E/pEclmLbCOtbN+5l/kT+kQ26S7yn4E/U+I+Tks6yS5mAunUU8MIjkbHD9pR3DCvEcoo029SSa+tYtLFtbJXfk+jZQncZJDZxfYv5chKB8/GA7RZ0zC7ZcOHlESLe+J9N+8NVagfl8IzuAotM8kWRKTifhweCpaRix4ecAKtdaV/bGIDt9KZgQQqtAWoHI5nKLUXLgNph211MEkYOxG/KKo2ovVzBlqt7uFB/LCsCJTWg5xaCirIoNvTCZgUBXq6PmUqJ/8AYRV2RNbz3iUpLne7+Q7o1W2rApctwklSDeAGJeikjeR4gRl7MBfmMGqHo1boOHOHGmmpUsdhfWjaoExCtSxgEnmQfIiJFu3ZAJyBoH4xYba6P2iyKu2iSqW9EqoqWo/0zBR/6Syt0bxi2rpGcpJOzZTI2gHCVgoUcArA8FChguB1oC3RMSCD3EfAw+zSLibt4kDB6kDIPm0SSXYkb9yWFChQAYoUKFEIKFChsxbAnT00Qhouhsp0zV/iWEvulpD/ANy1RoTNCPQz3wHsKw9RIRLLOzrf8ZN5fJyYltNjviiyKv2edC/qkKK0lOo2v7Y6aatFJj5lsONABr+1P4gWfbgcVvhl8Iml7OSSbyyW4UiYWEJqlKX1OO6vHOMsGt4oDs16tFEanCOoWTpHZ0S0JXNCSEgVCg7BiRSocEOKODHKbXtVctRCkilXBLVrnGsmbVmIUQ6UAhKgPsQ4MtDHtpcvrXTEGHfSU05eBX1PiPkxyB2iTLvJZyQcGoad2GQj0oRkA2ndv08oiQpBwO9hicD8M49mWliLuNRWuWmZYQnaHNiZTCgB+HFqax4UuDuyGp84HXN1L76M38jwhsucaknDTvbu8om0gTIs1cT50fGkTfVC7sk72dhmd54awH1uCn3HixHrhDxaTl4ccoqzJYNRKDdoYZk60wZ4KlSUpyf0fXKK2XaT8Dh3wxdvx0/jH1nAbWVtLlRHrXAet8Ynbn/25x1uEcOrA8wYvfrRxGG/fn4+mih2yGmpU/tpKeBQXA7lnujs0mJte6/7OevH0pghi5+lv6R1WuyWaTLJlhd42hAeq0FFwPnLclQ3s9UxTxHPkBQYpB/MHEOKNX6b+BdWoqovkhsRliVZ7tpE5a0FS0spK5S0lihT+0GUGVmyt0FQDY9kolqvAMohqO3IEnzg6BrSjKV4hUYyjG0hRBaJC1ezMKd11JHjWC7NZlzVply0Fa1m6lKcSceGAJJNAAScIb0u2GvZplfW0yyuaCQlEwrWkDNSSkJAelDiC2EXTpyllIqpUhHEmAImzUe2kLH4kO44o+UFoWCHBcGIrLakrSCl2IcOCCQ7Eh8Q9HFImAgJ/Ksw4cYd0ewVsOy9baUp92X9op8HdpaeJV2uCDAa1sHh+yZN2agj21rAURvLEbwB5PGcvtf4C7o11qtxUq7LBoanzAivtG07hul7wxAxBpjpSLeVZSPe7gBXfvittWxkzJhV191yHSwfICvJOMKIbG7SGSdgeVbic8ctf3i+stoNwPx+UVirBLRduXlMA5cM+L7vIRIu2hNDQ4tpvplFSs36S3ks5inGRzZQBGEaH6jJHtWgIJYlP/x6OAUjtLBHZYMwwjGm2ZsTiKAs4wcjBwDTjG4sVjWu8u6llEEX5c52uIAqJbEUxBIhv0lNOV/gTdTVlHyc/tljShgFXv4oIbLkJPtFQHf6rHgnV14nPB/CEqZzHr1yhTkdXDkKlGgQ7UDvhlAtqsyHokDge+kN6w/x63eETSpwo4fg2/1ygcoorzJbAesfNokAr84snSRkPVH9ZxBatmKKTdX2gXD+Ii1K+GFdApKWYkU4cnauUOXJDYPnjuiFOw5qibykJD1Ic7y3jF1YNnJReBKlimJDanDlBStHhlOSRRFN3AkboC2km9L7NVJIUBqQ7jiUkjnGrXseWpVXAbAZnKpqOUCWrYyE1lAnGjvVifNu+DhVSaYEmpLaZJCwQCMDUQ6JtobOMiZdYhC3UhyCRXtpLBnBIU2i90BTZ5SoOl0nMZHIEb4ax9WYi5u3J5INCDRdL3PMbsuUTJpiXgdRCziUlNHwNcmIqMMR5RIJJzWov+X4CkE0Cg7ZG25tlnItEi7eS47SbwuqAemOQwILPXUH6QrZO2laU2goQkiWmXdCyR2SouLwDA3sHPGJQItOiWxP8QtCpEuahKkJvKd3CXALAYkEjvjalUqLEDGrSpv1TKGxG0dTKkz5xVLkFRlS6MgqLqN5gTnSoDmL/YXRa02yYlMmSq44vTVC7LQl6lz7am91LnVsY63sH6MLLZ2UsdcsZr9l9ycO941yEABgGAyGEdKoSnLdU/Q5ZV4wjtpfqY/Yv0WWSQHmJM9WLzGYcEJYY6vGe6Q2AItCmkCUPdASAGFHBGsdG2ltuRZwDPnypIOBmLQh+F4h4ittjlWuSGKVpUHQtJBG5SVChEZ6zSfVp7YYf+ytPqXTnunk5c0Qmyp0gy12Yy1qQrFJYxDHkWnF2Z6NO6ugb6sBmzZDPdAltsvWAUU4zAy0rFiuS9QK6wDaUTGYnP3cxx5xpF9wkwVdnuBgW5glsY1k26VqvBJ9gAhShQSpYqxNQXGWGGuT+rnMeqPUc46FK2IVi8ZiUlQSS8sqfsJCTTDshIauD5sHnSn6peBV1TiPkoZthkkuZYINaUfB6jfnAVt2alfsApVXeg619rFhSJZdqAABan8lvWcSomBsDjh3BoRKTGFmgWzbJSliRernQbhd+MFqsAJ9gNubOrClKDwjxSxiW+B3GJJc8a+IZ/3iXbI7lbOsrYb6HXTuj0qIZx83ygqdMcvhwzhkyvrH9oo0TB/rIBIY8uD465c4cJ0wpdKQAcHLBxwy3xLKShLujzPIvXHjhhEkyY5iNpFNkc6eiWgqWpuDmugABJwMZm19I1mkt0j8SmfkkUHMnhGnIiq2lsBMxynsq3UB7sI3oTpp+tGU1LszJ2mWV9oqJWKhSiSX03JyIFIjFodIN2lQoYkHAgjMY+BgifYlIUyioEZO/m8QKs5e8lTKzcUOjgNXeKw6i00cTTQwyUqwUCkZEJU3M1ESIkKBH2hIGTBuGvjEa5aj7UpCt7j4peC7Fs60TiRKlvdF4hAUshIxJoABBu/v/oHCyKBfokWuVtyzpBLla0KxqkoW77qA8osNpbAmyLonoWm+m8kKo44JbuMbv6GrJZevmKMpAtIT2F59WfaAGD4Vxaka6aahLb7nPqoOcdy7HXoxP0j/AEhJ2fZ5hlgLnAXUv7KVKoH1bFt0bRQcRhtqdF5MyTNslsT2JpdNoT7QU7pJVkoHWhqDHXWnKLilhd3/AH3OKnFNNvnsj562f07tMqdOnkonTZ6ChS56BMIBxuv7PDBqNHT/APxv2zMJtNmKiZaQmYkHBKiSlbaXuyW/p4xR7S/8ebclbSJsmbLJooqKC39SSD4Ex0voX0WlbCsagtaZloml1lNHIHYQkGtxLmpxJJ0A1nOMI7pPBnGLk7LkF6VrBtcxsmHMAPFRElonlalKVioknnEK1MCdKx4erP6lRyXdnqacdkFH2Q8KaB5lobN/2xgKz7ZClXSlgafzE0+Sb1B6rFum4O0g4SUuCCXOU6nLB8BU7yG4N3xrzZUKWsqs6ll0i8AP/wApeivWdaRjbRZ1JS58Me71hG+lbKKkpNyfVIqhMmoYMTeUS7MBh2QmmrzpXMvAs6pxHyYjrH9eqRLKtRDYZen1ivTZVK91jhi2uQODc8ImGzZpYNgMf2NYSuK9xw7B1otRLhLAjHCgzpAUm0C9eY3mahpUmjYOD8YanZM0zKgi85Jo116tv0h87ZykYG8M8HGOY9U3xaSXcHA5duUwFPHR/l3GJrOsl3diM8tGgAzLr1ofPTv+ETJtAGGcU17F2LGXNJ19NEkDWIuDxgmMHyCxQoUKKKANrbME1NPaGB+EZNSWLHERvEpcgYRLa/o+E1V/rWJGQcPrDHRzlmL4OetZZOepSSWFSaDjlHdOhfRqXY5ToChMmBPWldSFD3QBRgSe8RzW2/R7aEVQpK20cK8Y6N0b21On2dImSyiYDcXUgG6pAKtQTeGBwfdDjTuKlnwLdTdxxx3KT6WEJNklE1WicpAJxusuj8AnujH9EthWkzpc6W8tIIN92cZgauI6ztroxLtCEieDMCFlTOr3iQ9C5YEf9YElyOreX+A3e7AtwYxNRGSldlaea27UaSxrdA7RVvLA8wKRLNlBQIUAQcQcIzkm0KQXSW8otbHtYKoqh1yjqpamMltkclShKOUCT+i4f7KdMlbkqJTyBwgL/IiCXXOWo8vi8al4UFLR0ZcxKWpqx4Zjdp9BkpllUpSioB2U1WyDZxjJqXBGZBEdettpEtClqLBIJjkq1OSdS8Iup0KdGUXTVvga6GrOonvyUll2OoKBUQwyGJi4UTTsd+JNO6A7dOunEbg9f2/aH2HaAJYlzm5p/NecL5SlPLGEYKKwSfUVrd8ovrTJT1i3lzSRdDoQFAtKlh31y5Z4kJNqSKPl6fvjT2e1IQ4+0UXBPYWoAlKS17qFYBsFGG/SPun4FXUm2o+TK7P2eB2ia+sIsbNIl9YAsgJJZyWAoWJI3+sYr7POdLbvF84iVP1Lt6w0ZoSxdmmxlJOV1c3cjZ8hJuCYCRkgKURxYqgi2bMTcYXS+S6HkFUfd2TvEY1PTSfIQySkgMAkoDcOy0Wez/pPlqDT5RSc7naG+hYt3x6GjqdPNWePH/ooqaWusrJWdIvo4XOSVSQxB9jDjQgA8MN8ZFGz5iFdUUXFJFQqhpxzJwbSO2bJ2pImp+xUkjG6KEf8cRD9p7KlzkstAUQKHMHcYKpoI1IXpP8AgOlr503tqL+TkGz0kI7QY1pBME7QsSpUwoWm6RlTA4M1IGjzU01JpjhSUldChQoUAWKL7o/b3+zJww+UUMOlzCkgjERrSqbJXAnDcrG3ifZ8+7OS+CnTucsUnvS3MQFZLRfQFaj+YdPQSktQ4g6EVB7wIdQntakhZON04s1sZy2/ezPzeSUj4RBO6dI6sFKe25BSfym6XGV5t+MCbP2n199RobxLaA4R1anVUqiUIO75OehQqQblJBkBbS2kJQ1UcB8YKmzQkOSwjJ7StXWTCXpgOELK9XZHHJ30obnngsLL0ttCKXgof1B4IH0pJSrql9WJhFBeIcnDGnJ3jE9I7aZck3VXVLN0NVTEEqKRqEgn0IxCJIAYXQ+BFEqOQWjDL+DG2jlWlHc5u3YGvTp3soo7h01t6jMTLveygFQGF41wjMLUweMRY+kE5KEpvEgfj7SgQ32ZJ9xsDwqzRsLZpiBjHHrYS+rul3/Y6NLZQUV2KyZIc1c+MRLkKTRjdLVajeni6SpIHZAwffryzh86alQJUXAINBhqC9HeMFOx13KxNtUGC0kOHfAti+G4xqLbaPtVuke433oJHVS2JuMCd+MUcm1y0i6lPZxqKlm5nDGNhKtASVPMlIe6QL6CWMtDOOsRdw9lqamHHSrbp2XsKOp8R8mNFtYZYMwxq/jHsomYoBNVGjYnLIcXiqXOLOKgevj4wTsu3TJS0zJSiCDl4iutRhClQXcbtO2OTZ2f6PlKDzJimzZISO9ZB8IK/wAkSMErW+qVIXV6ukAEigweLfY3SKRaSyUlU1qiaRTViaN+UcovOoWfauN+G6S3Mn4CH9LSUJxvBXPP1NVXjK0nY5nb+jFoki9LPWJSfaluVA5kj2gpmg7YX0kKQQi0dpOF73hxGcdBs0kpd25KUfBWHKK7bfR+RNQtSpCVLAJBSAFk4iox5xS0U6Xroyt8dgv/ALI1VtrRv8rkyfTK1iZaAxdIQlufawPGKGJ7bImIWRMCgrHtY1zfPjEEed1E3OrKUlZtjejFQgooUKKXpFtJcsy0y1AFV4mgNEszg5Eq/eJZnSKWlCSaqUlKriWJF4A1OAHHuiLTzcVJK9y/qRTaZawoyiul8y+Ps0s9UC8VM9TfJCRSocMY01ltImIStL3VBw4Y90Srp50knJEhUjJ2RpejdodKkaVHOLmMVJnqQXSWMW1k6REUWH3j5R00NRFR2yMKtJ3uirtsu7MUNCYVktaparyf2MSbSnJXMKk4GBY4pO0m0dKV45J7VbVzC6jyy7oghQoFtt3ZaSXANtCwJnIKTjik/hVkrx5gkRg+rcFwQ7hQzCkli28EEchHVNh7NM+clPuiqjokYxgdvqR9dtQRRInLIG5Rvjkb0N9CpKm32vj9/wBjjruO9RKq0pN1RfJsseMbG37SIcdWEnB/lGbsVjM6aiWMzeP5UsT3m6n/AJRtU7PCh2y5rStMfew7tYHVyXpT/v8AbGtCyuygk2suxw4c8dMO+Lexz0rTdYVDEVeucNtewkDAqBLkYZCo4YHlEdi2ap3a6cQol3DCgSBvqXq3OOOW1rB1XTHS9i3iXXTT1j/Ma4yQSbkwj2QezaSHShKfcSAKJFK6gsRGdULuJqQ9ObeR7ouZ9mSS9+VVz2pspJFTRpiD/bR3968S26S25S8Cjqbuo+TGWSxlCWvEu5YgZjyiZUkAFyAcd71YFqaeOsCY613l6aQr5b1pk3CFbu8jqxJaFuAQGbN6vqNIlsu3JyQwnTWOV9fdjAstQY5vThh+2MS2KxgrBrQg7qCvcYJPankpxT5Rf2W3zxUz5nC+r5wYrp3OswBVNvPglbKKmxbPSrwDGO6QTr1q/LKYc1l/IRellUnUxJrycdaENuYo1W1fpCFqKTMRcuuBdD46l3MNlbSlqDiYnmQD3GMZCjqq6ZVJbm3czhPYtqWB9ttJnTFTHIvHs7kCiRucV4qMDKlAB0g0DMn5YPE0KOpYVlwZ2vyCTZbUT2QPaWSc8eJ/qOHhGn6GH7JYYgBdBkHSks2RzP5tXgPo70YmW+f1Ulhd7S5hcoljJRAxWfdTnXAOY3Vp6IzLIkJCHQPeTV9SrNzjWM9YpuhhN3KpSgqtrgMKFChAMRQoUKIQUOQgkgAOTQAQbs7Yc2eewgt+I0T3wftC32fZqaETrUQboDULEskHOn8R10tLKfqliPv/AAc9SvGPpjl+w7alrRs+zFBP200ds5pH4RvjlFuniZNVMZiphyD3X3sYl2jtpdqWZi1EucDiDmDvEBLJcBIdRwGW8nRIzMNYws/a2Ley/vJzrC928lz0UQL01dcpY0LC8ob+0of9Y0qLWw0Ph/EUFgliWgIBJu44OS7qVxJrE02aX5fszcoV139So2jvp09sUmXP14DPyeJZJKncUejuTFClZI7T6UbiDTnz4xZWK1qAu3aDNWnfGLjYNx9iwVZxiXPlHSLDsmSZaT1Mt1AEm4kuSkOaiOWz7eUliCdGblnpHW9mKeTLP9Cf0iHXSOZeBN1K9o3+TjGxNjldnvTJkskl0qSTdunUkByOTEEHcQjZCSCEucj7NG4P3RoZVtSRdUAN+bkV84gtOzJM33QCPeFDplz7zCeUtzuMlUa5MpN2UQVUJCWKqZF7u8gse46QXs6UwNPnrjEq+iqhPvdepUski4VOU0JcKUKpBOB030fJswli6CS2ZDE8nPnF1WrYdzVT3IkMZPb1hKbs3IOlX5SxCuAP6iY1azQwEnaI94UOZDUqPhwiqE3CW5FSjujYyEexaWro/KSXTeQCaCWs3cdKgcoiGzJI9pN/86lK/tJu+ENPr0/n9Dm+jP4KhdsDgJF4l8PZpUurDkHiSzpN4GYezmlDh+KzXuaC9rEX5TBgyzTD/TSPjEEbKScU0uTJxtJpmu2JtyXLbqT1JGAHZ47jzjZ2Hp3MAaYlMwaih8KRx6JJVpUn2VEcDHOoVKbvTm1+clyUJq04nbDt2wzvvZV070/FMQzdmbPVVM67/wAj5ERyEbYnD/UPhDxtyd+PwEaNzl98YvwZqlGP2ykjqR2bYE42hauA/aB5vSKwWaqZV8jAzD8K+Ucvm7SmqxWrvbygYmKjFrKjFfhX/wBhON+ZN+f4Nrtz6Tp80FMppaf6aU84xFqnFUyWtai4mJck5KNw107UOge3peWv8pPMVHiI2jmWcgtKK9KLy07HTMN5yFEgFSDddmFcj3R7ZrAmWCySD7xNSdHJru5wfLnpLKJF0gHvGuWMGXUKDC6d1G1d/RhVKtO21vAzUI33JFWUvvOOmOL9/hHspYBqWG4Y74Pn2Jg4D7uWW+ApqwMTocC/czU5YwCe40ueGaHYvRufp/OJ0zinAGmLjdg5zavOGGYlVD60bSsRolpOJIGtSDgeWsSyfJLlpK2kyWocfDL1rHY9mKeTLOqE/pEcKnWYi9o5q+713R3PZH3Er/bR+kQ36UknLwJeqLEfJy5U3P0Muekepn+tYqvriqPg7ApFHfFzxiJduLkC849ZDCEe1jXYaBFp1D7/ABz5wJNU5JijnWgqDOQNxq3ExaWM9hPCKnGyJttknCQaHAwHatnoowIYvi41djhWCZmBbSK1doUfervZ+6KhfsWgddlKcwfN8+URrTTHF/XjEi555mIjPfEUzfPQPHQrhoqtqJImpB/ApsfxI1iGJdvKu9UslyFFLD8JSSTyuAxCDDSn/jixfU+9o9hQoUEAeExHJmlWTUBxfHXfEseARZR7ChQoosUQW09hTYkXRxV2U+JETwFapRWJn9IZP5rr3uIcAc4OCzkCbxg6N/llN1AKrhCUgsHBugJwxdhjFbO2fMQxYKalMeLHOjc4tdnbVEyVLV+NKVV3gE15xOu1AYksfLhiP3hHKUk3c74SaRQotik5gbmNC5pXluiFct1OSSHyZ86Pg8WG0VA4rdsAG7nioSrni+uVG0/eCjnKNiRKGz0/b1ujwyhjXTPV/jD8Rv19ZfvD0oYEEu38j4Rd2WMulnD6M5ZgDQVYZ98d12SPsJX+2j9IjhMmSVkgPxOHPvju+yktIlDSWgf2iG/S/ul4E/VOI+Th3+IJJuqABzDeq0geYoDAn1UDyi8WJbHsJILOGocQAeD8nMVFpXLQWCS53vThyHdvhPFp8IbrIkYetzRa2EEIAOObRRqtYIo/BtcqnR+6LrZynljHnAVU0i5LAQoRni9a4buIjRRRTgyiKYs2FDXGBpdyokb84euzitfW8RF19K/PGsei0Yu/fTCN7MOxVbY++lDRK14vUlKR5nxgQC6dxPcdBuPxie3zHn4vdlgVydaj8IYpLiGlPEIr4FdTM2/kdChqVPDosoUKFCiEFChQohDwmGSU04176wpgenfw05/OHxfYou+i1qvSESy7odFP6FG6e5otloKPaT7Xee6KnocppU2opOWC9MbpZ+fhF7aDeZ8sxiDx0hTqMVZfk7aLvBFdak4MHx19ZwMtTAFu5q8HwixVIBxUSRSphq7MnTx5euEZKSRuiqmKrR9WJNDn63w9Cy7XTwBHxzgxNmDuXrSlfWUeiwvUKoAKMMal8YPei7kVnkqOIKUiuIf9+G6O57N+5l/kT+kRxRFmCaqXl8S3zjtWyz9jK/In9Iht0p3lPwJuqcR8nC5dtVMYN22cj3U0eh5xNI2U9CquNB84UKFNT0uyG17IdM6Oq91Y/wCQ+UHWORcQEnKFCjKcm1ZgqTZNAdp2YFlwWfEb6N4P3b4UKM4tp4JewKrYaslPVh65xGdiqalefGFCjX6kgt7KC32cotBBzloP90yGQoUOYO8E/hC+X3P8saqle/5w6FCgyhQoUKKIKPCYUKIQ8SIdChRCFn0VQerngMftVFi+aZYfvam6LZb4OXyS/obucewoWan/ACs7dP8A40TSFB64iufrCHTJqdPWj8YUKOU1BerALh8uJ0G79oai0Pg3jqD64QoUGldXLIphdJfTyjuWyPuJX+2j9IhQoddJ5l4E/VOI+f2P/9k="/>
          <p:cNvSpPr>
            <a:spLocks noChangeAspect="1" noChangeArrowheads="1"/>
          </p:cNvSpPr>
          <p:nvPr/>
        </p:nvSpPr>
        <p:spPr bwMode="auto">
          <a:xfrm>
            <a:off x="0" y="-1127125"/>
            <a:ext cx="194310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QSERUUExIWFRUVGRwYGRgWGBUaFxoYGhkXFxQWGhcYHSYeGxkkGhYYHy8gJCcpLCwsFx4xNTAqNSYrLCkBCQoKDgwOGg8PGiwkHyQsLCwsKSksLCwsLCwpLCwsLCwsLCwsLCwsLCwsLCwsLCwsLCwsLCwsLCwsKSksLCwpLP/AABEIAPcAzAMBIgACEQEDEQH/xAAcAAABBQEBAQAAAAAAAAAAAAAEAAIDBQYHAQj/xABDEAABAgMFBAcECQIGAgMAAAABAhEAAyEEEjFBUQVhcYEGEyKRobHwMkLB0QcUIzNScrLh8WKiFRZDc4KSCMIkNFP/xAAaAQACAwEBAAAAAAAAAAAAAAACBQABAwQG/8QALxEAAgEDAwMDAwQCAwEAAAAAAAECAxEhBBIxBUGBIlFhEzJxkcHR8DOxUuHxFP/aAAwDAQACEQMRAD8Aaro6ACUTVkkYLu3ca1AxbOI1bAmMQVpwycuWoKgMN8WqtnJxRMUncS49UgZVimj/AFRj+E+b/CPEb5e569S+QX/B19kpWn+q8/MhvVYcvZ81vvXS9MXhs3Zs4t9oltQVPvyiwkzrqAl6jP1vim2u6Cu+xXTFTAmqSTqMS2u8xXjaEwmstSeIUP1CvKNCFJ1aHKnAp9oEAeqd0RTS5RLsz4tatYYZj6xcqsSC5CQ4q2vKIJliScuYi98fYO5XCYcjBkiwzyq8Fi7mFc6AxFN2eU1Qm8RkaV00aLuxWgrlJK0dWsUuuDhQKDYPoa0gm8XQEpWK9dlnO4UAGwLEHx9NHnVLGTHjFlMA4RDdCjdC67mjG9yXB+tIxfuiPr1aNziefZFA+2RxaALRYbQo9gJOvaA/Vl8YKMVJ2JdBSZ6tKcoSrS2I8QYrFyJiQL4IMIKOlOEF9MOyLBK0/hDQ5VsSexeUN2PnCZKXJyqTkAznwitl22TaEqMlYU9eywUMiCk1HFoqMHLNnb3BclezCCDrnu4ZRLPndWkEh3LC7rjUksMDUxWWKzpQfbJJrUv3DB4sBPJIZ9A3dlByik/dFtjVzkil0B4beCqMBvEFTNizFKN4pSHxd6ZsO/uhTNlS0/6pAYu4ry3MKjfFY9ybkOE1JSxdQ3mnhjEYKQfZHdEabOJo+yWaFnF3LHEw1KGpiRAtWJcK+t6x2nZh+xl/kT+kRxeTs4LxJOWjcI7Rs1LSZY0Qkf2iHHSLXlb4E3VOI+Tk8qWpu0Q8FIld4+UCiaEjGu9uFWwy749/xBkuzauKj5wjGbTYHN2huiITwqgVWDVyEzEMxByitCAMRUYxeDRWDUy2HaPrfHoCdYDmTsPXrGIZk8AOTz09fGJZsKxYlte6G3misk2wKe6X8IkM4xbi1yVYOCh63QvrABq4gG8rI98TSpSnqYqxA6dIEwNeI3j94Hs1iTKU4UVE6+VIfdUgAJBrXfTCnwjPbR26tRKUFgKFVHJzCdPzd2sa0qcqnpjwZymorJeW3bcuWWWrtH3Q6lcWGW8xWTulZ/05Lb1rbwSD5xRJS3Op3nUnMw6O+Gmpx5ycsqsn8FkrpLOOUr/qs/8AuIaOkMzOWg/lUpPgb0V8KNPo0/8Aigd8l3POk/SlrOpCUrQuZ2as1332UDWlMvajFbGsqpk+WhJIKlAOMQH7RpucwT0ktV6ddyQG54n5coI6LWVV4zQpSSmiVJxc440NKMdYaUqcaFB7cXFdWcq1dJ9jqVq2NKKitI6t3vEVVlg5wp4wyyhKWSA5ycB+QitsW3r5CLQoIGUwDsk4doP2ONRwi+l7NAqJiVNr5h481VjOGJnoIVItEYlTAQasNScNA8DzbNecFOLh9RXF4Lnvm50x+cQi0OWJL1jBM0HyNl3ZYSKAFwzdz4xBOZKu6GzdslBYpJTrXx3esoNlyb1SjH0N4gnfllcciE0DAN6xjr+zfuZf5E/pEcdXZNASRxHKsdh2X9zK/In9Ihx0jmfgUdT4j5OOLtSQa98RfXhqebQULJKGp4kw1KJDYPyLPnCXA3uMTb6sCHxAcPEc60AlIKTWl7TR91TwaCUSpRZgnnjC65Dtd8uES6IDyZMs1vE+GB+DQR9Sln98O7CGzVST7VHhibMgqotw+GHlEuQbO2dLTUKSnugZIDs4+Hr5RPa5AQXDEHnv+ECqmJJq24ihg8stBSLPg6qehjEl1GRJgGUkP943HDugkskXlEADEg95gWiMD2/tVSR1aT2liqgahGD0wJqAeJyjPANHqp5mKVMPvlwNE4IH/UDmTChxTp/Tjt/UXyludxQoUKNARQydNCUlRwAJPKHwLtKymZLKAq6+Z0xaCja6uDK6TsYpSitT4lR8SY29gsnVy0o0FeOZil2VsFaJoUsBk1DF3OXdjGijq1NVStGPByaWk43lLk8Iiz2HbyFCUpTA0QonA5Szu0PLSK2GrS49cjxjhnBTW1ndGTi7o2BtCkFlPyz9fCJpO0EvgO7WKWyzjMlJKlOrA5ModlTbqPzh/a1DebNm0KZU7OzGKtJXNKq0JUKEVyOMDrcVrvu8mcfKKO+dfOCbPbZjgBj69d2+A2A7bcB0y3Ag19Zx1/ZZ+xlfkT+kRx4MVElKTy9ehHYtmn7GX+RP6RDnpH3T8CnqfEfJyD6kj8avCPV7PHuzDXd8YBmS1A/eONMDnnE1mmEO5f8AiEo2s/cjtNgPusfI7ogAmZo+JOmEHzZobWIOsNCPEto8WpBIEUmZgJKiTux/fCCrBNUgdtN0nI4xaoWCKF/XlAFuklRpo2EXuTxYpSvgjt028KFj6blHkvYAKBemm9iboBG7HHiIYmwLxYDT4QVKvIYO4GsTdtWCn8Alp2ciWkqVMACakkAAav6xik2pa0qlKEtRUhahLqFBQdipwoAh03m1rpBXSm1OUSwAP9RWLFiyPFzyBjPBV5aciLzh9GA4+24474Y6ajeKnL8nLVrO+1fgKhQoUdJiKFChRCChQoUQgoUKFEIKFChRCBGzDVaX0UOYY+KYsQpq+qRD0bsgmTJr4hKMfzLL9wi7m7MD0STw7jz3Qv1EkqjX94O2jJbCuKXLu2NIehN2t54NHR8UdZ7qtx4QRZrCJZOJH9TeWUc7kjTcgWy2Ja6vdTmTjvaO1bNDSZf5E/pEclmLbCOtbN+5l/kT+kQ26S7yn4E/U+I+Tks6yS5mAunUU8MIjkbHD9pR3DCvEcoo029SSa+tYtLFtbJXfk+jZQncZJDZxfYv5chKB8/GA7RZ0zC7ZcOHlESLe+J9N+8NVagfl8IzuAotM8kWRKTifhweCpaRix4ecAKtdaV/bGIDt9KZgQQqtAWoHI5nKLUXLgNph211MEkYOxG/KKo2ovVzBlqt7uFB/LCsCJTWg5xaCirIoNvTCZgUBXq6PmUqJ/8AYRV2RNbz3iUpLne7+Q7o1W2rApctwklSDeAGJeikjeR4gRl7MBfmMGqHo1boOHOHGmmpUsdhfWjaoExCtSxgEnmQfIiJFu3ZAJyBoH4xYba6P2iyKu2iSqW9EqoqWo/0zBR/6Syt0bxi2rpGcpJOzZTI2gHCVgoUcArA8FChguB1oC3RMSCD3EfAw+zSLibt4kDB6kDIPm0SSXYkb9yWFChQAYoUKFEIKFChsxbAnT00Qhouhsp0zV/iWEvulpD/ANy1RoTNCPQz3wHsKw9RIRLLOzrf8ZN5fJyYltNjviiyKv2edC/qkKK0lOo2v7Y6aatFJj5lsONABr+1P4gWfbgcVvhl8Iml7OSSbyyW4UiYWEJqlKX1OO6vHOMsGt4oDs16tFEanCOoWTpHZ0S0JXNCSEgVCg7BiRSocEOKODHKbXtVctRCkilXBLVrnGsmbVmIUQ6UAhKgPsQ4MtDHtpcvrXTEGHfSU05eBX1PiPkxyB2iTLvJZyQcGoad2GQj0oRkA2ndv08oiQpBwO9hicD8M49mWliLuNRWuWmZYQnaHNiZTCgB+HFqax4UuDuyGp84HXN1L76M38jwhsucaknDTvbu8om0gTIs1cT50fGkTfVC7sk72dhmd54awH1uCn3HixHrhDxaTl4ccoqzJYNRKDdoYZk60wZ4KlSUpyf0fXKK2XaT8Dh3wxdvx0/jH1nAbWVtLlRHrXAet8Ynbn/25x1uEcOrA8wYvfrRxGG/fn4+mih2yGmpU/tpKeBQXA7lnujs0mJte6/7OevH0pghi5+lv6R1WuyWaTLJlhd42hAeq0FFwPnLclQ3s9UxTxHPkBQYpB/MHEOKNX6b+BdWoqovkhsRliVZ7tpE5a0FS0spK5S0lihT+0GUGVmyt0FQDY9kolqvAMohqO3IEnzg6BrSjKV4hUYyjG0hRBaJC1ezMKd11JHjWC7NZlzVply0Fa1m6lKcSceGAJJNAAScIb0u2GvZplfW0yyuaCQlEwrWkDNSSkJAelDiC2EXTpyllIqpUhHEmAImzUe2kLH4kO44o+UFoWCHBcGIrLakrSCl2IcOCCQ7Eh8Q9HFImAgJ/Ksw4cYd0ewVsOy9baUp92X9op8HdpaeJV2uCDAa1sHh+yZN2agj21rAURvLEbwB5PGcvtf4C7o11qtxUq7LBoanzAivtG07hul7wxAxBpjpSLeVZSPe7gBXfvittWxkzJhV191yHSwfICvJOMKIbG7SGSdgeVbic8ctf3i+stoNwPx+UVirBLRduXlMA5cM+L7vIRIu2hNDQ4tpvplFSs36S3ks5inGRzZQBGEaH6jJHtWgIJYlP/x6OAUjtLBHZYMwwjGm2ZsTiKAs4wcjBwDTjG4sVjWu8u6llEEX5c52uIAqJbEUxBIhv0lNOV/gTdTVlHyc/tljShgFXv4oIbLkJPtFQHf6rHgnV14nPB/CEqZzHr1yhTkdXDkKlGgQ7UDvhlAtqsyHokDge+kN6w/x63eETSpwo4fg2/1ygcoorzJbAesfNokAr84snSRkPVH9ZxBatmKKTdX2gXD+Ii1K+GFdApKWYkU4cnauUOXJDYPnjuiFOw5qibykJD1Ic7y3jF1YNnJReBKlimJDanDlBStHhlOSRRFN3AkboC2km9L7NVJIUBqQ7jiUkjnGrXseWpVXAbAZnKpqOUCWrYyE1lAnGjvVifNu+DhVSaYEmpLaZJCwQCMDUQ6JtobOMiZdYhC3UhyCRXtpLBnBIU2i90BTZ5SoOl0nMZHIEb4ax9WYi5u3J5INCDRdL3PMbsuUTJpiXgdRCziUlNHwNcmIqMMR5RIJJzWov+X4CkE0Cg7ZG25tlnItEi7eS47SbwuqAemOQwILPXUH6QrZO2laU2goQkiWmXdCyR2SouLwDA3sHPGJQItOiWxP8QtCpEuahKkJvKd3CXALAYkEjvjalUqLEDGrSpv1TKGxG0dTKkz5xVLkFRlS6MgqLqN5gTnSoDmL/YXRa02yYlMmSq44vTVC7LQl6lz7am91LnVsY63sH6MLLZ2UsdcsZr9l9ycO941yEABgGAyGEdKoSnLdU/Q5ZV4wjtpfqY/Yv0WWSQHmJM9WLzGYcEJYY6vGe6Q2AItCmkCUPdASAGFHBGsdG2ltuRZwDPnypIOBmLQh+F4h4ittjlWuSGKVpUHQtJBG5SVChEZ6zSfVp7YYf+ytPqXTnunk5c0Qmyp0gy12Yy1qQrFJYxDHkWnF2Z6NO6ugb6sBmzZDPdAltsvWAUU4zAy0rFiuS9QK6wDaUTGYnP3cxx5xpF9wkwVdnuBgW5glsY1k26VqvBJ9gAhShQSpYqxNQXGWGGuT+rnMeqPUc46FK2IVi8ZiUlQSS8sqfsJCTTDshIauD5sHnSn6peBV1TiPkoZthkkuZYINaUfB6jfnAVt2alfsApVXeg619rFhSJZdqAABan8lvWcSomBsDjh3BoRKTGFmgWzbJSliRernQbhd+MFqsAJ9gNubOrClKDwjxSxiW+B3GJJc8a+IZ/3iXbI7lbOsrYb6HXTuj0qIZx83ygqdMcvhwzhkyvrH9oo0TB/rIBIY8uD465c4cJ0wpdKQAcHLBxwy3xLKShLujzPIvXHjhhEkyY5iNpFNkc6eiWgqWpuDmugABJwMZm19I1mkt0j8SmfkkUHMnhGnIiq2lsBMxynsq3UB7sI3oTpp+tGU1LszJ2mWV9oqJWKhSiSX03JyIFIjFodIN2lQoYkHAgjMY+BgifYlIUyioEZO/m8QKs5e8lTKzcUOjgNXeKw6i00cTTQwyUqwUCkZEJU3M1ESIkKBH2hIGTBuGvjEa5aj7UpCt7j4peC7Fs60TiRKlvdF4hAUshIxJoABBu/v/oHCyKBfokWuVtyzpBLla0KxqkoW77qA8osNpbAmyLonoWm+m8kKo44JbuMbv6GrJZevmKMpAtIT2F59WfaAGD4Vxaka6aahLb7nPqoOcdy7HXoxP0j/AEhJ2fZ5hlgLnAXUv7KVKoH1bFt0bRQcRhtqdF5MyTNslsT2JpdNoT7QU7pJVkoHWhqDHXWnKLilhd3/AH3OKnFNNvnsj562f07tMqdOnkonTZ6ChS56BMIBxuv7PDBqNHT/APxv2zMJtNmKiZaQmYkHBKiSlbaXuyW/p4xR7S/8ebclbSJsmbLJooqKC39SSD4Ex0voX0WlbCsagtaZloml1lNHIHYQkGtxLmpxJJ0A1nOMI7pPBnGLk7LkF6VrBtcxsmHMAPFRElonlalKVioknnEK1MCdKx4erP6lRyXdnqacdkFH2Q8KaB5lobN/2xgKz7ZClXSlgafzE0+Sb1B6rFum4O0g4SUuCCXOU6nLB8BU7yG4N3xrzZUKWsqs6ll0i8AP/wApeivWdaRjbRZ1JS58Me71hG+lbKKkpNyfVIqhMmoYMTeUS7MBh2QmmrzpXMvAs6pxHyYjrH9eqRLKtRDYZen1ivTZVK91jhi2uQODc8ImGzZpYNgMf2NYSuK9xw7B1otRLhLAjHCgzpAUm0C9eY3mahpUmjYOD8YanZM0zKgi85Jo116tv0h87ZykYG8M8HGOY9U3xaSXcHA5duUwFPHR/l3GJrOsl3diM8tGgAzLr1ofPTv+ETJtAGGcU17F2LGXNJ19NEkDWIuDxgmMHyCxQoUKKKANrbME1NPaGB+EZNSWLHERvEpcgYRLa/o+E1V/rWJGQcPrDHRzlmL4OetZZOepSSWFSaDjlHdOhfRqXY5ToChMmBPWldSFD3QBRgSe8RzW2/R7aEVQpK20cK8Y6N0b21On2dImSyiYDcXUgG6pAKtQTeGBwfdDjTuKlnwLdTdxxx3KT6WEJNklE1WicpAJxusuj8AnujH9EthWkzpc6W8tIIN92cZgauI6ztroxLtCEieDMCFlTOr3iQ9C5YEf9YElyOreX+A3e7AtwYxNRGSldlaea27UaSxrdA7RVvLA8wKRLNlBQIUAQcQcIzkm0KQXSW8otbHtYKoqh1yjqpamMltkclShKOUCT+i4f7KdMlbkqJTyBwgL/IiCXXOWo8vi8al4UFLR0ZcxKWpqx4Zjdp9BkpllUpSioB2U1WyDZxjJqXBGZBEdettpEtClqLBIJjkq1OSdS8Iup0KdGUXTVvga6GrOonvyUll2OoKBUQwyGJi4UTTsd+JNO6A7dOunEbg9f2/aH2HaAJYlzm5p/NecL5SlPLGEYKKwSfUVrd8ovrTJT1i3lzSRdDoQFAtKlh31y5Z4kJNqSKPl6fvjT2e1IQ4+0UXBPYWoAlKS17qFYBsFGG/SPun4FXUm2o+TK7P2eB2ia+sIsbNIl9YAsgJJZyWAoWJI3+sYr7POdLbvF84iVP1Lt6w0ZoSxdmmxlJOV1c3cjZ8hJuCYCRkgKURxYqgi2bMTcYXS+S6HkFUfd2TvEY1PTSfIQySkgMAkoDcOy0Wez/pPlqDT5RSc7naG+hYt3x6GjqdPNWePH/ooqaWusrJWdIvo4XOSVSQxB9jDjQgA8MN8ZFGz5iFdUUXFJFQqhpxzJwbSO2bJ2pImp+xUkjG6KEf8cRD9p7KlzkstAUQKHMHcYKpoI1IXpP8AgOlr503tqL+TkGz0kI7QY1pBME7QsSpUwoWm6RlTA4M1IGjzU01JpjhSUldChQoUAWKL7o/b3+zJww+UUMOlzCkgjERrSqbJXAnDcrG3ifZ8+7OS+CnTucsUnvS3MQFZLRfQFaj+YdPQSktQ4g6EVB7wIdQntakhZON04s1sZy2/ezPzeSUj4RBO6dI6sFKe25BSfym6XGV5t+MCbP2n199RobxLaA4R1anVUqiUIO75OehQqQblJBkBbS2kJQ1UcB8YKmzQkOSwjJ7StXWTCXpgOELK9XZHHJ30obnngsLL0ttCKXgof1B4IH0pJSrql9WJhFBeIcnDGnJ3jE9I7aZck3VXVLN0NVTEEqKRqEgn0IxCJIAYXQ+BFEqOQWjDL+DG2jlWlHc5u3YGvTp3soo7h01t6jMTLveygFQGF41wjMLUweMRY+kE5KEpvEgfj7SgQ32ZJ9xsDwqzRsLZpiBjHHrYS+rul3/Y6NLZQUV2KyZIc1c+MRLkKTRjdLVajeni6SpIHZAwffryzh86alQJUXAINBhqC9HeMFOx13KxNtUGC0kOHfAti+G4xqLbaPtVuke433oJHVS2JuMCd+MUcm1y0i6lPZxqKlm5nDGNhKtASVPMlIe6QL6CWMtDOOsRdw9lqamHHSrbp2XsKOp8R8mNFtYZYMwxq/jHsomYoBNVGjYnLIcXiqXOLOKgevj4wTsu3TJS0zJSiCDl4iutRhClQXcbtO2OTZ2f6PlKDzJimzZISO9ZB8IK/wAkSMErW+qVIXV6ukAEigweLfY3SKRaSyUlU1qiaRTViaN+UcovOoWfauN+G6S3Mn4CH9LSUJxvBXPP1NVXjK0nY5nb+jFoki9LPWJSfaluVA5kj2gpmg7YX0kKQQi0dpOF73hxGcdBs0kpd25KUfBWHKK7bfR+RNQtSpCVLAJBSAFk4iox5xS0U6Xroyt8dgv/ALI1VtrRv8rkyfTK1iZaAxdIQlufawPGKGJ7bImIWRMCgrHtY1zfPjEEed1E3OrKUlZtjejFQgooUKKXpFtJcsy0y1AFV4mgNEszg5Eq/eJZnSKWlCSaqUlKriWJF4A1OAHHuiLTzcVJK9y/qRTaZawoyiul8y+Ps0s9UC8VM9TfJCRSocMY01ltImIStL3VBw4Y90Srp50knJEhUjJ2RpejdodKkaVHOLmMVJnqQXSWMW1k6REUWH3j5R00NRFR2yMKtJ3uirtsu7MUNCYVktaparyf2MSbSnJXMKk4GBY4pO0m0dKV45J7VbVzC6jyy7oghQoFtt3ZaSXANtCwJnIKTjik/hVkrx5gkRg+rcFwQ7hQzCkli28EEchHVNh7NM+clPuiqjokYxgdvqR9dtQRRInLIG5Rvjkb0N9CpKm32vj9/wBjjruO9RKq0pN1RfJsseMbG37SIcdWEnB/lGbsVjM6aiWMzeP5UsT3m6n/AJRtU7PCh2y5rStMfew7tYHVyXpT/v8AbGtCyuygk2suxw4c8dMO+Lexz0rTdYVDEVeucNtewkDAqBLkYZCo4YHlEdi2ap3a6cQol3DCgSBvqXq3OOOW1rB1XTHS9i3iXXTT1j/Ma4yQSbkwj2QezaSHShKfcSAKJFK6gsRGdULuJqQ9ObeR7ouZ9mSS9+VVz2pspJFTRpiD/bR3968S26S25S8Cjqbuo+TGWSxlCWvEu5YgZjyiZUkAFyAcd71YFqaeOsCY613l6aQr5b1pk3CFbu8jqxJaFuAQGbN6vqNIlsu3JyQwnTWOV9fdjAstQY5vThh+2MS2KxgrBrQg7qCvcYJPankpxT5Rf2W3zxUz5nC+r5wYrp3OswBVNvPglbKKmxbPSrwDGO6QTr1q/LKYc1l/IRellUnUxJrycdaENuYo1W1fpCFqKTMRcuuBdD46l3MNlbSlqDiYnmQD3GMZCjqq6ZVJbm3czhPYtqWB9ttJnTFTHIvHs7kCiRucV4qMDKlAB0g0DMn5YPE0KOpYVlwZ2vyCTZbUT2QPaWSc8eJ/qOHhGn6GH7JYYgBdBkHSks2RzP5tXgPo70YmW+f1Ulhd7S5hcoljJRAxWfdTnXAOY3Vp6IzLIkJCHQPeTV9SrNzjWM9YpuhhN3KpSgqtrgMKFChAMRQoUKIQUOQgkgAOTQAQbs7Yc2eewgt+I0T3wftC32fZqaETrUQboDULEskHOn8R10tLKfqliPv/AAc9SvGPpjl+w7alrRs+zFBP200ds5pH4RvjlFuniZNVMZiphyD3X3sYl2jtpdqWZi1EucDiDmDvEBLJcBIdRwGW8nRIzMNYws/a2Ley/vJzrC928lz0UQL01dcpY0LC8ob+0of9Y0qLWw0Ph/EUFgliWgIBJu44OS7qVxJrE02aX5fszcoV139So2jvp09sUmXP14DPyeJZJKncUejuTFClZI7T6UbiDTnz4xZWK1qAu3aDNWnfGLjYNx9iwVZxiXPlHSLDsmSZaT1Mt1AEm4kuSkOaiOWz7eUliCdGblnpHW9mKeTLP9Cf0iHXSOZeBN1K9o3+TjGxNjldnvTJkskl0qSTdunUkByOTEEHcQjZCSCEucj7NG4P3RoZVtSRdUAN+bkV84gtOzJM33QCPeFDplz7zCeUtzuMlUa5MpN2UQVUJCWKqZF7u8gse46QXs6UwNPnrjEq+iqhPvdepUski4VOU0JcKUKpBOB030fJswli6CS2ZDE8nPnF1WrYdzVT3IkMZPb1hKbs3IOlX5SxCuAP6iY1azQwEnaI94UOZDUqPhwiqE3CW5FSjujYyEexaWro/KSXTeQCaCWs3cdKgcoiGzJI9pN/86lK/tJu+ENPr0/n9Dm+jP4KhdsDgJF4l8PZpUurDkHiSzpN4GYezmlDh+KzXuaC9rEX5TBgyzTD/TSPjEEbKScU0uTJxtJpmu2JtyXLbqT1JGAHZ47jzjZ2Hp3MAaYlMwaih8KRx6JJVpUn2VEcDHOoVKbvTm1+clyUJq04nbDt2wzvvZV070/FMQzdmbPVVM67/wAj5ERyEbYnD/UPhDxtyd+PwEaNzl98YvwZqlGP2ykjqR2bYE42hauA/aB5vSKwWaqZV8jAzD8K+Ucvm7SmqxWrvbygYmKjFrKjFfhX/wBhON+ZN+f4Nrtz6Tp80FMppaf6aU84xFqnFUyWtai4mJck5KNw107UOge3peWv8pPMVHiI2jmWcgtKK9KLy07HTMN5yFEgFSDddmFcj3R7ZrAmWCySD7xNSdHJru5wfLnpLKJF0gHvGuWMGXUKDC6d1G1d/RhVKtO21vAzUI33JFWUvvOOmOL9/hHspYBqWG4Y74Pn2Jg4D7uWW+ApqwMTocC/czU5YwCe40ueGaHYvRufp/OJ0zinAGmLjdg5zavOGGYlVD60bSsRolpOJIGtSDgeWsSyfJLlpK2kyWocfDL1rHY9mKeTLOqE/pEcKnWYi9o5q+713R3PZH3Er/bR+kQ36UknLwJeqLEfJy5U3P0Muekepn+tYqvriqPg7ApFHfFzxiJduLkC849ZDCEe1jXYaBFp1D7/ABz5wJNU5JijnWgqDOQNxq3ExaWM9hPCKnGyJttknCQaHAwHatnoowIYvi41djhWCZmBbSK1doUfervZ+6KhfsWgddlKcwfN8+URrTTHF/XjEi555mIjPfEUzfPQPHQrhoqtqJImpB/ApsfxI1iGJdvKu9UslyFFLD8JSSTyuAxCDDSn/jixfU+9o9hQoUEAeExHJmlWTUBxfHXfEseARZR7ChQoosUQW09hTYkXRxV2U+JETwFapRWJn9IZP5rr3uIcAc4OCzkCbxg6N/llN1AKrhCUgsHBugJwxdhjFbO2fMQxYKalMeLHOjc4tdnbVEyVLV+NKVV3gE15xOu1AYksfLhiP3hHKUk3c74SaRQotik5gbmNC5pXluiFct1OSSHyZ86Pg8WG0VA4rdsAG7nioSrni+uVG0/eCjnKNiRKGz0/b1ujwyhjXTPV/jD8Rv19ZfvD0oYEEu38j4Rd2WMulnD6M5ZgDQVYZ98d12SPsJX+2j9IjhMmSVkgPxOHPvju+yktIlDSWgf2iG/S/ul4E/VOI+Th3+IJJuqABzDeq0geYoDAn1UDyi8WJbHsJILOGocQAeD8nMVFpXLQWCS53vThyHdvhPFp8IbrIkYetzRa2EEIAOObRRqtYIo/BtcqnR+6LrZynljHnAVU0i5LAQoRni9a4buIjRRRTgyiKYs2FDXGBpdyokb84euzitfW8RF19K/PGsei0Yu/fTCN7MOxVbY++lDRK14vUlKR5nxgQC6dxPcdBuPxie3zHn4vdlgVydaj8IYpLiGlPEIr4FdTM2/kdChqVPDosoUKFCiEFChQohDwmGSU04176wpgenfw05/OHxfYou+i1qvSESy7odFP6FG6e5otloKPaT7Xee6KnocppU2opOWC9MbpZ+fhF7aDeZ8sxiDx0hTqMVZfk7aLvBFdak4MHx19ZwMtTAFu5q8HwixVIBxUSRSphq7MnTx5euEZKSRuiqmKrR9WJNDn63w9Cy7XTwBHxzgxNmDuXrSlfWUeiwvUKoAKMMal8YPei7kVnkqOIKUiuIf9+G6O57N+5l/kT+kRxRFmCaqXl8S3zjtWyz9jK/In9Iht0p3lPwJuqcR8nC5dtVMYN22cj3U0eh5xNI2U9CquNB84UKFNT0uyG17IdM6Oq91Y/wCQ+UHWORcQEnKFCjKcm1ZgqTZNAdp2YFlwWfEb6N4P3b4UKM4tp4JewKrYaslPVh65xGdiqalefGFCjX6kgt7KC32cotBBzloP90yGQoUOYO8E/hC+X3P8saqle/5w6FCgyhQoUKKIKPCYUKIQ8SIdChRCFn0VQerngMftVFi+aZYfvam6LZb4OXyS/obucewoWan/ACs7dP8A40TSFB64iufrCHTJqdPWj8YUKOU1BerALh8uJ0G79oai0Pg3jqD64QoUGldXLIphdJfTyjuWyPuJX+2j9IhQoddJ5l4E/VOI+f2P/9k="/>
          <p:cNvSpPr>
            <a:spLocks noChangeAspect="1" noChangeArrowheads="1"/>
          </p:cNvSpPr>
          <p:nvPr/>
        </p:nvSpPr>
        <p:spPr bwMode="auto">
          <a:xfrm>
            <a:off x="0" y="-1127125"/>
            <a:ext cx="194310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 descr="imagesCAWFVLW3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64" y="2357430"/>
            <a:ext cx="2000264" cy="2000264"/>
          </a:xfrm>
          <a:prstGeom prst="rect">
            <a:avLst/>
          </a:prstGeom>
        </p:spPr>
      </p:pic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CmAHUDASIAAhEBAxEB/8QAHAAAAQUBAQEAAAAAAAAAAAAAAAMEBQYHAggB/8QAPRAAAQMDAgIHBgQEBQUAAAAAAQIDBAAFEQYhEjEHEyJBUWFxFCMygZGhFUJSwTNiscJDgpKi0RYkcrLh/8QAGgEAAgMBAQAAAAAAAAAAAAAAAAQCAwUBBv/EAC0RAAICAQMCAwcFAQAAAAAAAAABAgMRBBIxIUEFE4EUIiMyUZHwcaGxwdHx/9oADAMBAAIRAxEAPwDcaKKKACiiigAor4T50hMmRoMdciZIaYZRjicdWEpGTgZJ8yBQA4r5X0cq4cUEJKlKCUgZJPICgBrdrnEtMJcue6GmUbZO5Ue5IHeT3Css1F0iXN9SkW8+wtEdlKQlTpHipRyB6AfOmWr9RKvU9crKvYmMiK2RjblxnzV9hgeOaepSlrK1HKjuTSN17b2xNCnTpLMiWTqrUSVhab3OCgc7ucQ+hyPtVr030oSY7qGNRtpejkhPtbKMLR5rSNiPNOPSs9r5VUbpxfJbOmElwemoz7Upht+O4h1lxIUhaDkKB5EGlaxnoo1Q5brkmwTXMw5Kj7MT/hOc+HPgr+vrWyitCE1NZM2yDhLDPtFFFTIBRmm82bGgR1SJshthlHxOOqCUj5ms81Z0rM2h9US3WuQ9J7nJILTZH6k96x5jAPjU665WS2w5BvCy+DSirFV7U+s7NppptVxfUpx0FTTLCONawNjjuG+25FZfb9XXnUtuvf4lKOG1RlttMp6tCEFSkqTtuckpzknl8qjNZR3JGm9Nust8a25EqIQkbqUtaVoSB6ZqcK8ataez6ZLZVP2X2iL74wW2D0g33WN9atOnIiLdHVlT0twB1xpsc1Y+EHuA7W9OelK8IVZploYfwy02G33FHiU48R7toZ5qyOJR7gnNK2K2DQmmW4zXVG/3LtOKUrst4GSSe5DYySfH1rKNRXgXGalEVbioMZR6pS9lPKJ7byv5lkA+QAHjVvkx1FrhUsRjz+fnQjB+TDzJ8vj/AH8/o9MW2QJduiyQQQ80leQdtxmq30lXMwrCIrasOTnOpPk3glf2HD/mp30fvddomzKJyUxENn1SOH9qoHTBOUrUkKK2sgRohXse9xR/ZA+tZ9snGtsnVDNqRTbg9xKDQPw7q9fCmlG+SSSfWisw1QooooOCD5UhTa21FK0nKVDmFDcEeYO9ej9K3cXzT8C5AcKn2gVp/SsbKH1BrzhJ+FPrWv8AQjNW9YJ0NZz7NLJb8kLSk/8AtxU3ppYeBPVRysmjUUUU6IlQv2ubVZNQCzXttbLbrCXEySnib7RUMKHMfDz3Hjim100dbLxADtmdjKjO9tLCveRnPNJBy2f5kEVXOmLTlxut6t0uAylbYjKbdcW6htDeFZHEpRHPiP0qv6WYmaXfDyNSpQM8TsKCyZDTvkVKKUD1GT50xZDTxqjZvxIso9olJxrjlft6j2JpZyxO3dLjclhK4XGphwcaModQQUOgYUOexAUM9/OrToKNFlWxb8tkurt0wvsJAyQot4yB3nc4prddYXG+QpMOFbMRnG1IdcAU6QjG5JAATt45qI03aZl9XJixZgjMoCFuhSlcKuLIHZBHF8J51l2amU7lPOXjBtR0m3SyhZiCyn9cDvVLLt0ae/ELzEt700YkoSS+8wyD2WEoQe/4lnIydtxUBFtml4C09TbZV2kZ7Kpz3Vo+TaPi9D41dJ+jmbLblSWbfKvshG/szTwjgnx23+WT6Gs+l9IV3jFyPabdBshScLS3H4ngfMrHP1TmtDTV6y2OyuSiv3M667QwluknN/Zenc1jowdK9MFhaA2uPMkNqaCSnq/eFQTg8tlCs26UHgvXUxJ/I00j/bn+41buhKe/Otd4VLdLr7k7r1rVzUVNpBJ+aKp/S22G9byCB/EYacz8uH+2lNTFxi4vsV0yTt3LuVuimqXljnv6137Qe9H3pDazQ3IXr5t30h7QTySPrSa1qV8R28KNrObkfXV8atuQ5Vp/QWs9fekZ24WTj5rrLa1boLaOLy/+XLTfzAUf3FMUfOLX/IzVqKKKeECj9JptDEODLvct6O0l1SEBljrFuKIzgdw2STk1n0XUsCTPRB05ptD7q8/91dnusCAObikDspSOZOfvV26bYbkvSsUstqccauDXClIyTxBSAB6lQFQOgtHpUHGXyktJUPxCQkjDihg+zoP6BsVEcyPACr1Xp4VebKOZvoi+q2+Xw1JqC6v8+pb7BMlzLe/JuD7abc62I0biZDXXrJI4wn8oUThI32xueZpNgLaLXfOubUvgtxkBCVlBKmiFDChyOe/+tM9T6zF51xZYluXw2i33GOGwg4Dyg4kFePADIHzPfUlZWgLzd4AwrjiTY4Tnc4yP2pXUad1Tqdncc0t2+m/Z0wlj0Hmk9fPOhLQcVcmwMqju4TLaHl3OjzG/eccqslwtmlddRA8822t9IwHkDgfa8j348jkVj1l0bfJSG3GbXJUvZQW4nqgkjvBXj61o9k0vfDhy8SWG3kj3clhajISf5lAYX89/Onb6VRLdTP07+jEI3QuWLY4f1XHqv8FOj+zK0lqO72ky/amnIrMllfBwK4eNxJBGeY25ePIU36TLGzc7/Ypbi3ENyHkwXuHGcElQIPj8XdU11T8TWNpD8gvOSLe+yXOrCeMpUhY2G3eae6vtsibY3fZmyqVGUmTHGOa0HIHz3HzpObdmXIE9klgotw0lbLXIWmHbhMVJjKTDEp9QSJIzhKjkAhQ3HLdOMjNPdF6dYk2pS9Q6biNyUrwC9FQlSueeyPy8sE7nfyJlH+svCWlNt5gvY40kgFBBwoHvCkkHzBFRupXL1bYbBauroaQ5wpdS2Cs5GyVjkobbGln7nboPxr3yis8k2rSunFbfgcEekfH7VTr1pYnVjcKFp5P4UtlKg6ha20E5HGVuA9jAzgAb7bEZwxe1HfyhXHe30IHNSYQSfrj96t9lhXS6WCI3OnKENxriKiVF6SknI41E9lJ8Bkkd4qKsUuEX3aSVMVKT5/X+0itQdDW66okyIsuTGj9cURlHhcCkjGVnOCQTnG/dV36I7V+G6PjyVKyu5KEw5GOEKQkJH+lIPzNMI0a4LiKtiEhtx9PUM4x7tPJS9tglKdx4nhHM1Ybq40wmM1DUnqUspDYTggIGRt9BV1MMdRHWPY9iZZaKjbCpa7eONSlYWQCo5OKKvEgvtucudtcitPdQtZTh0DJQM7keBxnBpldNNpk6d/A7dJXboqk9WtTKQV9WfiAJ5E9535nxyJ+ihdJbu5Pc9u3sUm0dF2mbW4297O/KeaUFpckPk4IOQeFOE7elWARYrDrio0ZhpSlqUtTbYSVKJySSOZJqSkK4GlHv5UwqU5ym8yeSMfdWEdIQVqwnc07bYSgcsmvsdvgRvzO9IyHzkoQdu8iogQGqldTqHSsoLOEznGHABnZxleM/5kpqypfbVyUPnVT1ooNWyLK5CNPjukjuHWBJ+yqn1JIOFD61zudfCOnrbHcU46hCW3HTxKWgY4jjGT4nGN/IeAqmXfUFhiXCVZ7nLCHWsBxCmHCncBQwQPAirdInIt8Z2S+rhZaTxL9PLzrDdSXJV+vb0+Y0lLmOBKEbcKB8IJ7/AB3qE2kafhujt1Le14S/kucWNpRa1zPxJt1pkBa0rkJCEjIHayAcd258jmubl0kWFl1DERb0xRWEcMZshI3x8SsZ+Wc/es/dgslICSvgWN9x/wAelMlQmoagpCQpSF81DNVYS4NiHh910viT4PTUSM1Hbw2nc81HmaqOqHmIF1aYacaQp9PXKaKgDnJGUjz3rjox1MbxblQZLhVKjclKOSpHmTzI5fTzrNNfXM3zVcxyP71tChHYA7wnbb1UVfWrXNRSaMmnwudupnTY8beuf4+5uthSU2mOVDBWnjI8OI5/eilrdGEK3xoiOTDSWxjyGKKsMlrA6ooooAbzD2Ejzps2MrSPE05mfCk+dNmzhaT5igB86eFtRHcKYAFRAHM0+fGWlY8KZs/xUHuzQBD9IkTrNB3tDeQ4iKp1JSN+JHbH3SKsEZxEqK08kZQ6hKxnwIzSd2jiZapkYgkPMLRjxykiq3p68iPoa33N9alNtwEKUDzJCQMeudq5nDJRi5YS5K/0nXlsSE2eOvJRh18eZ+FP7/Ss2dV2utJyM4VvUhb2peqtVobUol2U6XHnAfgR+Yj0Gw+VSms7PMReZ3stukeyJCEMFpoqHClCQOWfCl5S7s9dp9mishRnrjL/AFIiOt72Z5KHQhAALiesA4k5GBjv3waY3FxKlADI4sE+VOrdb5i0SFuRJgKUpCPcnc53zncbevKul2K7y3EmNa5ixjAPVED6nFVuyGOUPq6uNsm5JL/hGwZ0q3vF+G85HeCSgqTsrBG4+hqd6OrWLnq2C2U5aYJkLH8qOX+4pq33To4cvGnrRJhKREuzUFlqQ28ew4UoA3IzhQxz3zVl6PtHnS8V1ct1D0+RjrVt/ChI5JTnfxOe+rYxba+hlanxep6eW3530LaBtRXVFMHlMBRRRQdEpKeJo+W9MakyMimDzfVrP6TyoAdsr42xn0NNXmShRIBIP2rlpwtqyOXeKdoeQvvwfA0AICSvAGx86yi4tT3tFItdsbU4Ict9t1sHtqSlxYSE+OAQcemK1uUn3DikAcYSeE476odnEZ2bOgQ2nWlMSj7QXAO0twBZUME5GFDw5cu+uOOS2m50zVkV1Q26J7H7DZ3bxLb4X5p4W+IYKGUn7ZIz6AVSpmpbszJkyIdxfbDr61pTkKSApRIGFAjlitZ1dP8AYNOzX+Lq1FktNeSlDAx6c/lWGEpkyUt5PAOXnVFkItbWsnofC4e12zvtWck9G1Nd5DSjJdbeWv8AOtoA7cuWB9qRf1FfneJCrvJSjuDYCPukZpB5QYb6tsYyMAY7qZ0stNTHiC+xt06SltycUbb0azTN0nH6x1TjjK1tLUtXErIORk+hFWkCsv6Hp/C7cbaSdwmQPDPwn05J+9ahT8HmKPGeJU+Vq5xXGc/fqfaKKKkIhRRRQAVytAWnChXVFADFxhaPh7Q9N6SqTrlSEq+JIPyoAj8mq9bGG29a3ZCGsKcjR3k74H50Hb/KKt/Ut/oFVaSkx+k6AsbIl2d5o471IdQofZZ+tcZ1dydkWuNNirYuDDb7S/ibWMivOl6Z/Dr5PjspCUNSXUtpOdkhagB9BXprurzv0hNdTq+5pA2DxP17X91U39Emh7Q6iyptQlgrxlq4ieJOe/3m1HtTy9kOpT/47/1paJGZctl6dWlJcZZZW2e9OX20qx8iab4xsNvSlpN4TNB+IamSa3G+9FbAb0PbnFJHWPBbild6srOM/KrcKr/R40GdDWJIOcwWl/6khX71YafXBhTblJtsKKKK6RCiiigAooooAKKKKACqtqYBjVWlZXAO3JfilecYC2VKA+ZbFWmqp0ie7g2iZwgmJeIrnPHNfAfss1xnY8lqrCulmP1Gq5SyR77qnBjuHBw/1Qa3XlWOdNTAReYr+B7yOnfx4VKH99VX9YF2nfvmfR3OGDdkY+KEDn0kMf8ANN1K4UFXgM04iIKmboTyEEZ9PaGDTQAqY4DzKeH9qVfERxcs9P6cjIh6ftkZv4GYjTafQIAqRpKMjq47bY/KgD6Cla0EZjCiiigAooooAKKKKACiiigAqs9JTal6HuzjYBXHZ9oTnxbIX/bVmqG1CUzbXPtob4zIjuMniOB2kkfvQzq5JVpxLjSHEEFK0ggjvBrKem9+GtNtCZTBktqcQtkOJ40pVwqyRzA7P3qT1G7qT/oOFFtrTjc5LTKJTUdY60IDeFBKgdzxYBxvjOKyVvTGopTx4LJcCsk5LjBbGT/MrA+9U2vK24L6YpPc2J25YdFxQk5zb3Mn0W2r9qShKbclRUlxCQp5sEqUABlQ555VPNdGeqFsOu8MWMtTJHUe0hS3dx2CR2Rnn8XdUJK0nqS05VLskzhJxxsAPAfNsnaqXW8Iv8yLb6nqRtxLiQtCgpJ3BByCK7rz70ZXG/w9QRmIbM0w1rxIbW0sNJT3qORgEeI3J23rcEXJQ/iN58Sk8qajLKE5w2vGcklRXLagtAUnkdxRUiB1RRRQAUUUUAFFFFABSTsdp3+IgKPjjeiigBBVuZPwlafQ5/rSRtqe51XzAoorgB+G5/xv9n/2votuDnriD5JoooA7/D0H43XD9KVRDYRuEZI/VvRRQA4oooroH//Z"/>
          <p:cNvSpPr>
            <a:spLocks noChangeAspect="1" noChangeArrowheads="1"/>
          </p:cNvSpPr>
          <p:nvPr/>
        </p:nvSpPr>
        <p:spPr bwMode="auto">
          <a:xfrm>
            <a:off x="0" y="-639763"/>
            <a:ext cx="93345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CmAHUDASIAAhEBAxEB/8QAHAAAAQUBAQEAAAAAAAAAAAAAAAMEBQYHAggB/8QAPRAAAQMDAgIHBgQEBQUAAAAAAQIDBAAFEQYhEjEHEyJBUWFxFCMygZGhFUJSwTNiscJDgpKi0RYkcrLh/8QAGgEAAgMBAQAAAAAAAAAAAAAAAAQCAwUBBv/EAC0RAAICAQMCAwcFAQAAAAAAAAABAgMRBBIxIUEFE4EUIiMyUZHwcaGxwdHx/9oADAMBAAIRAxEAPwDcaKKKACiiigAor4T50hMmRoMdciZIaYZRjicdWEpGTgZJ8yBQA4r5X0cq4cUEJKlKCUgZJPICgBrdrnEtMJcue6GmUbZO5Ue5IHeT3Css1F0iXN9SkW8+wtEdlKQlTpHipRyB6AfOmWr9RKvU9crKvYmMiK2RjblxnzV9hgeOaepSlrK1HKjuTSN17b2xNCnTpLMiWTqrUSVhab3OCgc7ucQ+hyPtVr030oSY7qGNRtpejkhPtbKMLR5rSNiPNOPSs9r5VUbpxfJbOmElwemoz7Upht+O4h1lxIUhaDkKB5EGlaxnoo1Q5brkmwTXMw5Kj7MT/hOc+HPgr+vrWyitCE1NZM2yDhLDPtFFFTIBRmm82bGgR1SJshthlHxOOqCUj5ms81Z0rM2h9US3WuQ9J7nJILTZH6k96x5jAPjU665WS2w5BvCy+DSirFV7U+s7NppptVxfUpx0FTTLCONawNjjuG+25FZfb9XXnUtuvf4lKOG1RlttMp6tCEFSkqTtuckpzknl8qjNZR3JGm9Nust8a25EqIQkbqUtaVoSB6ZqcK8ataez6ZLZVP2X2iL74wW2D0g33WN9atOnIiLdHVlT0twB1xpsc1Y+EHuA7W9OelK8IVZploYfwy02G33FHiU48R7toZ5qyOJR7gnNK2K2DQmmW4zXVG/3LtOKUrst4GSSe5DYySfH1rKNRXgXGalEVbioMZR6pS9lPKJ7byv5lkA+QAHjVvkx1FrhUsRjz+fnQjB+TDzJ8vj/AH8/o9MW2QJduiyQQQ80leQdtxmq30lXMwrCIrasOTnOpPk3glf2HD/mp30fvddomzKJyUxENn1SOH9qoHTBOUrUkKK2sgRohXse9xR/ZA+tZ9snGtsnVDNqRTbg9xKDQPw7q9fCmlG+SSSfWisw1QooooOCD5UhTa21FK0nKVDmFDcEeYO9ej9K3cXzT8C5AcKn2gVp/SsbKH1BrzhJ+FPrWv8AQjNW9YJ0NZz7NLJb8kLSk/8AtxU3ppYeBPVRysmjUUUU6IlQv2ubVZNQCzXttbLbrCXEySnib7RUMKHMfDz3Hjim100dbLxADtmdjKjO9tLCveRnPNJBy2f5kEVXOmLTlxut6t0uAylbYjKbdcW6htDeFZHEpRHPiP0qv6WYmaXfDyNSpQM8TsKCyZDTvkVKKUD1GT50xZDTxqjZvxIso9olJxrjlft6j2JpZyxO3dLjclhK4XGphwcaModQQUOgYUOexAUM9/OrToKNFlWxb8tkurt0wvsJAyQot4yB3nc4prddYXG+QpMOFbMRnG1IdcAU6QjG5JAATt45qI03aZl9XJixZgjMoCFuhSlcKuLIHZBHF8J51l2amU7lPOXjBtR0m3SyhZiCyn9cDvVLLt0ae/ELzEt700YkoSS+8wyD2WEoQe/4lnIydtxUBFtml4C09TbZV2kZ7Kpz3Vo+TaPi9D41dJ+jmbLblSWbfKvshG/szTwjgnx23+WT6Gs+l9IV3jFyPabdBshScLS3H4ngfMrHP1TmtDTV6y2OyuSiv3M667QwluknN/Zenc1jowdK9MFhaA2uPMkNqaCSnq/eFQTg8tlCs26UHgvXUxJ/I00j/bn+41buhKe/Otd4VLdLr7k7r1rVzUVNpBJ+aKp/S22G9byCB/EYacz8uH+2lNTFxi4vsV0yTt3LuVuimqXljnv6137Qe9H3pDazQ3IXr5t30h7QTySPrSa1qV8R28KNrObkfXV8atuQ5Vp/QWs9fekZ24WTj5rrLa1boLaOLy/+XLTfzAUf3FMUfOLX/IzVqKKKeECj9JptDEODLvct6O0l1SEBljrFuKIzgdw2STk1n0XUsCTPRB05ptD7q8/91dnusCAObikDspSOZOfvV26bYbkvSsUstqccauDXClIyTxBSAB6lQFQOgtHpUHGXyktJUPxCQkjDihg+zoP6BsVEcyPACr1Xp4VebKOZvoi+q2+Xw1JqC6v8+pb7BMlzLe/JuD7abc62I0biZDXXrJI4wn8oUThI32xueZpNgLaLXfOubUvgtxkBCVlBKmiFDChyOe/+tM9T6zF51xZYluXw2i33GOGwg4Dyg4kFePADIHzPfUlZWgLzd4AwrjiTY4Tnc4yP2pXUad1Tqdncc0t2+m/Z0wlj0Hmk9fPOhLQcVcmwMqju4TLaHl3OjzG/eccqslwtmlddRA8822t9IwHkDgfa8j348jkVj1l0bfJSG3GbXJUvZQW4nqgkjvBXj61o9k0vfDhy8SWG3kj3clhajISf5lAYX89/Onb6VRLdTP07+jEI3QuWLY4f1XHqv8FOj+zK0lqO72ky/amnIrMllfBwK4eNxJBGeY25ePIU36TLGzc7/Ypbi3ENyHkwXuHGcElQIPj8XdU11T8TWNpD8gvOSLe+yXOrCeMpUhY2G3eae6vtsibY3fZmyqVGUmTHGOa0HIHz3HzpObdmXIE9klgotw0lbLXIWmHbhMVJjKTDEp9QSJIzhKjkAhQ3HLdOMjNPdF6dYk2pS9Q6biNyUrwC9FQlSueeyPy8sE7nfyJlH+svCWlNt5gvY40kgFBBwoHvCkkHzBFRupXL1bYbBauroaQ5wpdS2Cs5GyVjkobbGln7nboPxr3yis8k2rSunFbfgcEekfH7VTr1pYnVjcKFp5P4UtlKg6ha20E5HGVuA9jAzgAb7bEZwxe1HfyhXHe30IHNSYQSfrj96t9lhXS6WCI3OnKENxriKiVF6SknI41E9lJ8Bkkd4qKsUuEX3aSVMVKT5/X+0itQdDW66okyIsuTGj9cURlHhcCkjGVnOCQTnG/dV36I7V+G6PjyVKyu5KEw5GOEKQkJH+lIPzNMI0a4LiKtiEhtx9PUM4x7tPJS9tglKdx4nhHM1Ybq40wmM1DUnqUspDYTggIGRt9BV1MMdRHWPY9iZZaKjbCpa7eONSlYWQCo5OKKvEgvtucudtcitPdQtZTh0DJQM7keBxnBpldNNpk6d/A7dJXboqk9WtTKQV9WfiAJ5E9535nxyJ+ihdJbu5Pc9u3sUm0dF2mbW4297O/KeaUFpckPk4IOQeFOE7elWARYrDrio0ZhpSlqUtTbYSVKJySSOZJqSkK4GlHv5UwqU5ym8yeSMfdWEdIQVqwnc07bYSgcsmvsdvgRvzO9IyHzkoQdu8iogQGqldTqHSsoLOEznGHABnZxleM/5kpqypfbVyUPnVT1ooNWyLK5CNPjukjuHWBJ+yqn1JIOFD61zudfCOnrbHcU46hCW3HTxKWgY4jjGT4nGN/IeAqmXfUFhiXCVZ7nLCHWsBxCmHCncBQwQPAirdInIt8Z2S+rhZaTxL9PLzrDdSXJV+vb0+Y0lLmOBKEbcKB8IJ7/AB3qE2kafhujt1Le14S/kucWNpRa1zPxJt1pkBa0rkJCEjIHayAcd258jmubl0kWFl1DERb0xRWEcMZshI3x8SsZ+Wc/es/dgslICSvgWN9x/wAelMlQmoagpCQpSF81DNVYS4NiHh910viT4PTUSM1Hbw2nc81HmaqOqHmIF1aYacaQp9PXKaKgDnJGUjz3rjox1MbxblQZLhVKjclKOSpHmTzI5fTzrNNfXM3zVcxyP71tChHYA7wnbb1UVfWrXNRSaMmnwudupnTY8beuf4+5uthSU2mOVDBWnjI8OI5/eilrdGEK3xoiOTDSWxjyGKKsMlrA6ooooAbzD2Ejzps2MrSPE05mfCk+dNmzhaT5igB86eFtRHcKYAFRAHM0+fGWlY8KZs/xUHuzQBD9IkTrNB3tDeQ4iKp1JSN+JHbH3SKsEZxEqK08kZQ6hKxnwIzSd2jiZapkYgkPMLRjxykiq3p68iPoa33N9alNtwEKUDzJCQMeudq5nDJRi5YS5K/0nXlsSE2eOvJRh18eZ+FP7/Ss2dV2utJyM4VvUhb2peqtVobUol2U6XHnAfgR+Yj0Gw+VSms7PMReZ3stukeyJCEMFpoqHClCQOWfCl5S7s9dp9mishRnrjL/AFIiOt72Z5KHQhAALiesA4k5GBjv3waY3FxKlADI4sE+VOrdb5i0SFuRJgKUpCPcnc53zncbevKul2K7y3EmNa5ixjAPVED6nFVuyGOUPq6uNsm5JL/hGwZ0q3vF+G85HeCSgqTsrBG4+hqd6OrWLnq2C2U5aYJkLH8qOX+4pq33To4cvGnrRJhKREuzUFlqQ28ew4UoA3IzhQxz3zVl6PtHnS8V1ct1D0+RjrVt/ChI5JTnfxOe+rYxba+hlanxep6eW3530LaBtRXVFMHlMBRRRQdEpKeJo+W9MakyMimDzfVrP6TyoAdsr42xn0NNXmShRIBIP2rlpwtqyOXeKdoeQvvwfA0AICSvAGx86yi4tT3tFItdsbU4Ict9t1sHtqSlxYSE+OAQcemK1uUn3DikAcYSeE476odnEZ2bOgQ2nWlMSj7QXAO0twBZUME5GFDw5cu+uOOS2m50zVkV1Q26J7H7DZ3bxLb4X5p4W+IYKGUn7ZIz6AVSpmpbszJkyIdxfbDr61pTkKSApRIGFAjlitZ1dP8AYNOzX+Lq1FktNeSlDAx6c/lWGEpkyUt5PAOXnVFkItbWsnofC4e12zvtWck9G1Nd5DSjJdbeWv8AOtoA7cuWB9qRf1FfneJCrvJSjuDYCPukZpB5QYb6tsYyMAY7qZ0stNTHiC+xt06SltycUbb0azTN0nH6x1TjjK1tLUtXErIORk+hFWkCsv6Hp/C7cbaSdwmQPDPwn05J+9ahT8HmKPGeJU+Vq5xXGc/fqfaKKKkIhRRRQAVytAWnChXVFADFxhaPh7Q9N6SqTrlSEq+JIPyoAj8mq9bGG29a3ZCGsKcjR3k74H50Hb/KKt/Ut/oFVaSkx+k6AsbIl2d5o471IdQofZZ+tcZ1dydkWuNNirYuDDb7S/ibWMivOl6Z/Dr5PjspCUNSXUtpOdkhagB9BXprurzv0hNdTq+5pA2DxP17X91U39Emh7Q6iyptQlgrxlq4ieJOe/3m1HtTy9kOpT/47/1paJGZctl6dWlJcZZZW2e9OX20qx8iab4xsNvSlpN4TNB+IamSa3G+9FbAb0PbnFJHWPBbild6srOM/KrcKr/R40GdDWJIOcwWl/6khX71YafXBhTblJtsKKKK6RCiiigAooooAKKKKACqtqYBjVWlZXAO3JfilecYC2VKA+ZbFWmqp0ie7g2iZwgmJeIrnPHNfAfss1xnY8lqrCulmP1Gq5SyR77qnBjuHBw/1Qa3XlWOdNTAReYr+B7yOnfx4VKH99VX9YF2nfvmfR3OGDdkY+KEDn0kMf8ANN1K4UFXgM04iIKmboTyEEZ9PaGDTQAqY4DzKeH9qVfERxcs9P6cjIh6ftkZv4GYjTafQIAqRpKMjq47bY/KgD6Cla0EZjCiiigAooooAKKKKACiiigAqs9JTal6HuzjYBXHZ9oTnxbIX/bVmqG1CUzbXPtob4zIjuMniOB2kkfvQzq5JVpxLjSHEEFK0ggjvBrKem9+GtNtCZTBktqcQtkOJ40pVwqyRzA7P3qT1G7qT/oOFFtrTjc5LTKJTUdY60IDeFBKgdzxYBxvjOKyVvTGopTx4LJcCsk5LjBbGT/MrA+9U2vK24L6YpPc2J25YdFxQk5zb3Mn0W2r9qShKbclRUlxCQp5sEqUABlQ555VPNdGeqFsOu8MWMtTJHUe0hS3dx2CR2Rnn8XdUJK0nqS05VLskzhJxxsAPAfNsnaqXW8Iv8yLb6nqRtxLiQtCgpJ3BByCK7rz70ZXG/w9QRmIbM0w1rxIbW0sNJT3qORgEeI3J23rcEXJQ/iN58Sk8qajLKE5w2vGcklRXLagtAUnkdxRUiB1RRRQAUUUUAFFFFABSTsdp3+IgKPjjeiigBBVuZPwlafQ5/rSRtqe51XzAoorgB+G5/xv9n/2votuDnriD5JoooA7/D0H43XD9KVRDYRuEZI/VvRRQA4oooroH//Z"/>
          <p:cNvSpPr>
            <a:spLocks noChangeAspect="1" noChangeArrowheads="1"/>
          </p:cNvSpPr>
          <p:nvPr/>
        </p:nvSpPr>
        <p:spPr bwMode="auto">
          <a:xfrm>
            <a:off x="0" y="-639763"/>
            <a:ext cx="93345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6" name="Picture 12" descr="http://thumbs.dreamstime.com/thumb_513/1276793497Q4bJHo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3286124"/>
            <a:ext cx="1500198" cy="21344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ugem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er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uropa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fr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Rv8GTZsfNx4zognwUFQURoM2kuZHaI_pY86hmHC-05AxxAXd_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857916" cy="3786214"/>
          </a:xfrm>
          <a:prstGeom prst="rect">
            <a:avLst/>
          </a:prstGeom>
          <a:noFill/>
        </p:spPr>
      </p:pic>
      <p:sp>
        <p:nvSpPr>
          <p:cNvPr id="3" name="2 Flecha izquierda"/>
          <p:cNvSpPr/>
          <p:nvPr/>
        </p:nvSpPr>
        <p:spPr>
          <a:xfrm>
            <a:off x="7358082" y="5715016"/>
            <a:ext cx="1500198" cy="11429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715272" y="61315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3" action="ppaction://hlinksldjump"/>
              </a:rPr>
              <a:t>Regresar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thumbs.dreamstime.com/thumb_513/1276793497Q4bJ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3929090" cy="4980330"/>
          </a:xfrm>
          <a:prstGeom prst="rect">
            <a:avLst/>
          </a:prstGeom>
          <a:noFill/>
        </p:spPr>
      </p:pic>
      <p:sp>
        <p:nvSpPr>
          <p:cNvPr id="3" name="2 Flecha izquierda"/>
          <p:cNvSpPr/>
          <p:nvPr/>
        </p:nvSpPr>
        <p:spPr>
          <a:xfrm>
            <a:off x="7286644" y="5715016"/>
            <a:ext cx="1500198" cy="11429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7572396" y="610072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Regresar</a:t>
            </a:r>
            <a:endParaRPr lang="es-ES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CAWFVLW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785926"/>
            <a:ext cx="4714908" cy="3357586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7286644" y="5715016"/>
            <a:ext cx="1500198" cy="11429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7643834" y="60722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Regresar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1643050"/>
            <a:ext cx="10109127" cy="274623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b="1" dirty="0" err="1" smtClean="0">
                <a:solidFill>
                  <a:srgbClr val="FF0066"/>
                </a:solidFill>
                <a:latin typeface="Tourist Trap" pitchFamily="2" charset="0"/>
              </a:rPr>
              <a:t>CrEditos</a:t>
            </a:r>
            <a:endParaRPr lang="es-ES" sz="6000" b="1" dirty="0">
              <a:solidFill>
                <a:srgbClr val="FF0066"/>
              </a:solidFill>
              <a:latin typeface="Tourist Trap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43738" cy="1752600"/>
          </a:xfrm>
        </p:spPr>
        <p:txBody>
          <a:bodyPr/>
          <a:lstStyle/>
          <a:p>
            <a:r>
              <a:rPr lang="es-MX" dirty="0" smtClean="0">
                <a:latin typeface="SkinnyCapKick" pitchFamily="2" charset="0"/>
              </a:rPr>
              <a:t>TIPOS DE LETRAS DE:</a:t>
            </a:r>
          </a:p>
          <a:p>
            <a:r>
              <a:rPr lang="es-MX" dirty="0" smtClean="0">
                <a:latin typeface="SkinnyCapKick" pitchFamily="2" charset="0"/>
              </a:rPr>
              <a:t>HTTP://WWW.DAFONT.COM</a:t>
            </a:r>
            <a:endParaRPr lang="es-ES" dirty="0">
              <a:latin typeface="SkinnyCapKick" pitchFamily="2" charset="0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40</Words>
  <Application>Microsoft Office PowerPoint</Application>
  <PresentationFormat>Presentación en pantalla (4:3)</PresentationFormat>
  <Paragraphs>13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Berlin Sans FB</vt:lpstr>
      <vt:lpstr>Showcard Gothic</vt:lpstr>
      <vt:lpstr>Bernard MT Condensed</vt:lpstr>
      <vt:lpstr>Cooper Black</vt:lpstr>
      <vt:lpstr>Calibri</vt:lpstr>
      <vt:lpstr>Tourist Trap</vt:lpstr>
      <vt:lpstr>SkinnyCapKick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CrEditos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CrEditos</dc:title>
  <dc:creator>comp</dc:creator>
  <cp:lastModifiedBy>comp</cp:lastModifiedBy>
  <cp:revision>18</cp:revision>
  <dcterms:created xsi:type="dcterms:W3CDTF">2012-09-09T17:44:59Z</dcterms:created>
  <dcterms:modified xsi:type="dcterms:W3CDTF">2012-11-27T03:06:06Z</dcterms:modified>
</cp:coreProperties>
</file>