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8650C-C434-427A-B103-AEF2143DBE6A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04838-F9DE-4293-AFB9-80F466BA4B7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04838-F9DE-4293-AFB9-80F466BA4B78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931B-053A-4C49-9F52-4855989CDA6A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7A93-F2FE-49A5-9322-0E99E89C9C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931B-053A-4C49-9F52-4855989CDA6A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7A93-F2FE-49A5-9322-0E99E89C9C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931B-053A-4C49-9F52-4855989CDA6A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7A93-F2FE-49A5-9322-0E99E89C9C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931B-053A-4C49-9F52-4855989CDA6A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7A93-F2FE-49A5-9322-0E99E89C9C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931B-053A-4C49-9F52-4855989CDA6A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7A93-F2FE-49A5-9322-0E99E89C9C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931B-053A-4C49-9F52-4855989CDA6A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7A93-F2FE-49A5-9322-0E99E89C9C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931B-053A-4C49-9F52-4855989CDA6A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7A93-F2FE-49A5-9322-0E99E89C9C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931B-053A-4C49-9F52-4855989CDA6A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7A93-F2FE-49A5-9322-0E99E89C9C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931B-053A-4C49-9F52-4855989CDA6A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7A93-F2FE-49A5-9322-0E99E89C9C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931B-053A-4C49-9F52-4855989CDA6A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7A93-F2FE-49A5-9322-0E99E89C9C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931B-053A-4C49-9F52-4855989CDA6A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7A93-F2FE-49A5-9322-0E99E89C9C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1931B-053A-4C49-9F52-4855989CDA6A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37A93-F2FE-49A5-9322-0E99E89C9C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Computacion%20V\Video.wm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slide" Target="slide6.xml"/><Relationship Id="rId18" Type="http://schemas.openxmlformats.org/officeDocument/2006/relationships/image" Target="../media/image10.png"/><Relationship Id="rId3" Type="http://schemas.openxmlformats.org/officeDocument/2006/relationships/audio" Target="../media/audio3.wav"/><Relationship Id="rId21" Type="http://schemas.openxmlformats.org/officeDocument/2006/relationships/slide" Target="slide11.xml"/><Relationship Id="rId7" Type="http://schemas.openxmlformats.org/officeDocument/2006/relationships/audio" Target="../media/audio7.wav"/><Relationship Id="rId12" Type="http://schemas.openxmlformats.org/officeDocument/2006/relationships/image" Target="../media/image5.png"/><Relationship Id="rId17" Type="http://schemas.openxmlformats.org/officeDocument/2006/relationships/slide" Target="slide10.xml"/><Relationship Id="rId2" Type="http://schemas.openxmlformats.org/officeDocument/2006/relationships/audio" Target="../media/audio2.wav"/><Relationship Id="rId16" Type="http://schemas.openxmlformats.org/officeDocument/2006/relationships/image" Target="../media/image9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slide" Target="slide5.xml"/><Relationship Id="rId5" Type="http://schemas.openxmlformats.org/officeDocument/2006/relationships/audio" Target="../media/audio5.wav"/><Relationship Id="rId15" Type="http://schemas.openxmlformats.org/officeDocument/2006/relationships/slide" Target="slide9.xml"/><Relationship Id="rId10" Type="http://schemas.openxmlformats.org/officeDocument/2006/relationships/image" Target="../media/image11.png"/><Relationship Id="rId19" Type="http://schemas.openxmlformats.org/officeDocument/2006/relationships/slide" Target="slide8.xml"/><Relationship Id="rId4" Type="http://schemas.openxmlformats.org/officeDocument/2006/relationships/audio" Target="../media/audio4.wav"/><Relationship Id="rId9" Type="http://schemas.openxmlformats.org/officeDocument/2006/relationships/slide" Target="slide7.xml"/><Relationship Id="rId14" Type="http://schemas.openxmlformats.org/officeDocument/2006/relationships/image" Target="../media/image6.png"/><Relationship Id="rId2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idewallpapers.net/mod/abstract-color-lines/1920x1080/color-lines-abstract-wide-wallpaper-1920x1080-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41" y="0"/>
            <a:ext cx="9168341" cy="6858000"/>
          </a:xfrm>
          <a:prstGeom prst="rect">
            <a:avLst/>
          </a:prstGeom>
          <a:noFill/>
        </p:spPr>
      </p:pic>
      <p:pic>
        <p:nvPicPr>
          <p:cNvPr id="1028" name="Picture 4" descr="E:\Cpmputacion V\2 proyecto\logo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2195736" cy="1629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Rectángulo redondeado"/>
          <p:cNvSpPr/>
          <p:nvPr/>
        </p:nvSpPr>
        <p:spPr>
          <a:xfrm>
            <a:off x="683568" y="2420888"/>
            <a:ext cx="7920880" cy="1008112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Alumna: Diana Patricia Cerda Padilla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076056" y="5373216"/>
            <a:ext cx="3744416" cy="1008112"/>
          </a:xfrm>
          <a:prstGeom prst="roundRect">
            <a:avLst/>
          </a:prstGeom>
          <a:solidFill>
            <a:srgbClr val="7030A0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rgbClr val="FFFF00"/>
                </a:solidFill>
                <a:latin typeface="Berlin Sans FB" pitchFamily="34" charset="0"/>
              </a:rPr>
              <a:t>3 GRADO SECCION A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39552" y="5373216"/>
            <a:ext cx="3851920" cy="1008112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Berlin Sans FB" pitchFamily="34" charset="0"/>
              </a:rPr>
              <a:t>Enero 2013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2620" y="4077072"/>
            <a:ext cx="14605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476672"/>
            <a:ext cx="13589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8556" y="1124744"/>
            <a:ext cx="1168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62900" y="3717032"/>
            <a:ext cx="11811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980728"/>
            <a:ext cx="13843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82180" y="4077072"/>
            <a:ext cx="13716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2420" y="3284984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064" y="404664"/>
            <a:ext cx="1409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curvada hacia la izquierda">
            <a:hlinkClick r:id="rId2" action="ppaction://hlinksldjump"/>
          </p:cNvPr>
          <p:cNvSpPr/>
          <p:nvPr/>
        </p:nvSpPr>
        <p:spPr>
          <a:xfrm>
            <a:off x="7812360" y="5661248"/>
            <a:ext cx="792088" cy="792088"/>
          </a:xfrm>
          <a:prstGeom prst="curvedLeftArrow">
            <a:avLst>
              <a:gd name="adj1" fmla="val 25000"/>
              <a:gd name="adj2" fmla="val 50000"/>
              <a:gd name="adj3" fmla="val 48324"/>
            </a:avLst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6146" name="Picture 2" descr="E:\Computacion V\Imagenes de sentimiettos\seri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3956566" cy="535785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57158" y="357166"/>
            <a:ext cx="8501122" cy="6286544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curvada hacia la izquierda">
            <a:hlinkClick r:id="rId2" action="ppaction://hlinksldjump"/>
          </p:cNvPr>
          <p:cNvSpPr/>
          <p:nvPr/>
        </p:nvSpPr>
        <p:spPr>
          <a:xfrm>
            <a:off x="7812360" y="5661248"/>
            <a:ext cx="792088" cy="792088"/>
          </a:xfrm>
          <a:prstGeom prst="curvedLeftArrow">
            <a:avLst>
              <a:gd name="adj1" fmla="val 25000"/>
              <a:gd name="adj2" fmla="val 50000"/>
              <a:gd name="adj3" fmla="val 48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7170" name="Picture 2" descr="E:\Computacion V\Imagenes de sentimiettos\content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85728"/>
            <a:ext cx="3745532" cy="507207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57158" y="357166"/>
            <a:ext cx="8501122" cy="6286544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E:\Cpmputacion V\2 proyecto\dgd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13589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0"/>
            <a:ext cx="1168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05500"/>
            <a:ext cx="13843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34300" y="0"/>
            <a:ext cx="1409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5877272"/>
            <a:ext cx="13716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sonido de portada.wav">
            <a:hlinkClick r:id="" action="ppaction://media"/>
          </p:cNvPr>
          <p:cNvPicPr>
            <a:picLocks noRot="1" noChangeAspect="1"/>
          </p:cNvPicPr>
          <p:nvPr>
            <a:wavAudioFile r:embed="rId1" name="sonido de portada.wav"/>
          </p:nvPr>
        </p:nvPicPr>
        <p:blipFill>
          <a:blip r:embed="rId9" cstate="print"/>
          <a:stretch>
            <a:fillRect/>
          </a:stretch>
        </p:blipFill>
        <p:spPr>
          <a:xfrm>
            <a:off x="942978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er vide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0"/>
            <a:ext cx="5760720" cy="6858000"/>
          </a:xfrm>
          <a:prstGeom prst="rect">
            <a:avLst/>
          </a:prstGeom>
        </p:spPr>
      </p:pic>
      <p:sp>
        <p:nvSpPr>
          <p:cNvPr id="7" name="6 Elipse">
            <a:hlinkClick r:id="rId3" action="ppaction://hlinksldjump"/>
          </p:cNvPr>
          <p:cNvSpPr/>
          <p:nvPr/>
        </p:nvSpPr>
        <p:spPr>
          <a:xfrm>
            <a:off x="4286248" y="3929066"/>
            <a:ext cx="428628" cy="500066"/>
          </a:xfrm>
          <a:prstGeom prst="ellipse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1500174"/>
            <a:ext cx="1885156" cy="137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28662" y="1785926"/>
            <a:ext cx="146066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00430" y="2357430"/>
            <a:ext cx="1289694" cy="116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1472" y="4357694"/>
            <a:ext cx="177452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71802" y="4486847"/>
            <a:ext cx="1787486" cy="210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29520" y="1857364"/>
            <a:ext cx="1487029" cy="151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388" y="4357694"/>
            <a:ext cx="1500198" cy="151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 redondeado"/>
          <p:cNvSpPr/>
          <p:nvPr/>
        </p:nvSpPr>
        <p:spPr>
          <a:xfrm>
            <a:off x="1214414" y="2786058"/>
            <a:ext cx="1357322" cy="7143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Kristen ITC" pitchFamily="66" charset="0"/>
              </a:rPr>
              <a:t>Triste</a:t>
            </a:r>
            <a:endParaRPr lang="es-ES" dirty="0">
              <a:latin typeface="Kristen ITC" pitchFamily="66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428992" y="3429000"/>
            <a:ext cx="1357322" cy="7143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Kristen ITC" pitchFamily="66" charset="0"/>
              </a:rPr>
              <a:t>Enojado</a:t>
            </a:r>
            <a:endParaRPr lang="es-ES" dirty="0">
              <a:latin typeface="Kristen ITC" pitchFamily="66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429256" y="2786058"/>
            <a:ext cx="1357322" cy="714380"/>
          </a:xfrm>
          <a:prstGeom prst="round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Kristen ITC" pitchFamily="66" charset="0"/>
              </a:rPr>
              <a:t>Feliz</a:t>
            </a:r>
            <a:endParaRPr lang="es-ES" dirty="0">
              <a:latin typeface="Kristen ITC" pitchFamily="66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286644" y="3357562"/>
            <a:ext cx="1643074" cy="714380"/>
          </a:xfrm>
          <a:prstGeom prst="round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Kristen ITC" pitchFamily="66" charset="0"/>
              </a:rPr>
              <a:t>Angustiado</a:t>
            </a:r>
            <a:endParaRPr lang="es-ES" dirty="0">
              <a:latin typeface="Kristen ITC" pitchFamily="66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000100" y="5786454"/>
            <a:ext cx="1643074" cy="7143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Kristen ITC" pitchFamily="66" charset="0"/>
              </a:rPr>
              <a:t>Sorprendido</a:t>
            </a:r>
            <a:endParaRPr lang="es-ES" dirty="0">
              <a:latin typeface="Kristen ITC" pitchFamily="66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714876" y="5072074"/>
            <a:ext cx="1357322" cy="7143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Kristen ITC" pitchFamily="66" charset="0"/>
              </a:rPr>
              <a:t>Serio</a:t>
            </a:r>
            <a:endParaRPr lang="es-ES" dirty="0">
              <a:latin typeface="Kristen ITC" pitchFamily="66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500958" y="5715016"/>
            <a:ext cx="1357322" cy="7143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Kristen ITC" pitchFamily="66" charset="0"/>
              </a:rPr>
              <a:t>Contento</a:t>
            </a:r>
            <a:endParaRPr lang="es-ES" dirty="0">
              <a:latin typeface="Kristen ITC" pitchFamily="66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143108" y="357166"/>
            <a:ext cx="5359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Mis Emociones</a:t>
            </a:r>
            <a:endParaRPr lang="es-ES" sz="5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i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noj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rprend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er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ngusti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nten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curvada hacia la izquierda">
            <a:hlinkClick r:id="rId3" action="ppaction://hlinksldjump"/>
          </p:cNvPr>
          <p:cNvSpPr/>
          <p:nvPr/>
        </p:nvSpPr>
        <p:spPr>
          <a:xfrm>
            <a:off x="7643834" y="5661248"/>
            <a:ext cx="960614" cy="792088"/>
          </a:xfrm>
          <a:prstGeom prst="curvedLeftArrow">
            <a:avLst>
              <a:gd name="adj1" fmla="val 25000"/>
              <a:gd name="adj2" fmla="val 50000"/>
              <a:gd name="adj3" fmla="val 48324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1026" name="Picture 2" descr="E:\Computacion V\Imagenes de sentimiettos\tris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0"/>
            <a:ext cx="4286248" cy="523276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57158" y="357166"/>
            <a:ext cx="8501122" cy="628654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785786" y="642918"/>
            <a:ext cx="4786346" cy="107157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Triste</a:t>
            </a:r>
            <a:endParaRPr lang="es-E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toy tri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curvada hacia la izquierda">
            <a:hlinkClick r:id="rId3" action="ppaction://hlinksldjump"/>
          </p:cNvPr>
          <p:cNvSpPr/>
          <p:nvPr/>
        </p:nvSpPr>
        <p:spPr>
          <a:xfrm>
            <a:off x="7812360" y="5661248"/>
            <a:ext cx="792088" cy="792088"/>
          </a:xfrm>
          <a:prstGeom prst="curvedLeftArrow">
            <a:avLst>
              <a:gd name="adj1" fmla="val 25000"/>
              <a:gd name="adj2" fmla="val 50000"/>
              <a:gd name="adj3" fmla="val 48324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3074" name="Picture 2" descr="E:\Computacion V\Imagenes de sentimiettos\enojad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643306" cy="493364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57158" y="357166"/>
            <a:ext cx="8501122" cy="6286544"/>
          </a:xfrm>
          <a:prstGeom prst="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3500430" y="785794"/>
            <a:ext cx="4786346" cy="1071570"/>
          </a:xfrm>
          <a:prstGeom prst="round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Enojado</a:t>
            </a:r>
            <a:endParaRPr lang="es-E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toy enoj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curvada hacia la izquierda">
            <a:hlinkClick r:id="rId2" action="ppaction://hlinksldjump"/>
          </p:cNvPr>
          <p:cNvSpPr/>
          <p:nvPr/>
        </p:nvSpPr>
        <p:spPr>
          <a:xfrm>
            <a:off x="7812360" y="5733256"/>
            <a:ext cx="792088" cy="792088"/>
          </a:xfrm>
          <a:prstGeom prst="curvedLeftArrow">
            <a:avLst>
              <a:gd name="adj1" fmla="val 25000"/>
              <a:gd name="adj2" fmla="val 50000"/>
              <a:gd name="adj3" fmla="val 48324"/>
            </a:avLst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2051" name="Picture 3" descr="E:\Computacion V\Imagenes de sentimiettos\feli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28"/>
            <a:ext cx="3438532" cy="4656345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57158" y="357166"/>
            <a:ext cx="8501122" cy="6286544"/>
          </a:xfrm>
          <a:prstGeom prst="rect">
            <a:avLst/>
          </a:prstGeom>
          <a:noFill/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1214414" y="857232"/>
            <a:ext cx="3857652" cy="1071570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Feliz</a:t>
            </a:r>
            <a:endParaRPr lang="es-ES" sz="8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curvada hacia la izquierda">
            <a:hlinkClick r:id="rId2" action="ppaction://hlinksldjump"/>
          </p:cNvPr>
          <p:cNvSpPr/>
          <p:nvPr/>
        </p:nvSpPr>
        <p:spPr>
          <a:xfrm>
            <a:off x="7812360" y="5661248"/>
            <a:ext cx="792088" cy="792088"/>
          </a:xfrm>
          <a:prstGeom prst="curvedLeftArrow">
            <a:avLst>
              <a:gd name="adj1" fmla="val 25000"/>
              <a:gd name="adj2" fmla="val 50000"/>
              <a:gd name="adj3" fmla="val 4832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4098" name="Picture 2" descr="E:\Computacion V\Imagenes de sentimiettos\angustia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3857652" cy="522390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57158" y="357166"/>
            <a:ext cx="8501122" cy="6286544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4071934" y="642918"/>
            <a:ext cx="3857652" cy="10715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Angustiado</a:t>
            </a:r>
            <a:endParaRPr lang="es-ES" sz="5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curvada hacia la izquierda">
            <a:hlinkClick r:id="rId2" action="ppaction://hlinksldjump"/>
          </p:cNvPr>
          <p:cNvSpPr/>
          <p:nvPr/>
        </p:nvSpPr>
        <p:spPr>
          <a:xfrm>
            <a:off x="7812360" y="5661248"/>
            <a:ext cx="792088" cy="792088"/>
          </a:xfrm>
          <a:prstGeom prst="curvedLeftArrow">
            <a:avLst>
              <a:gd name="adj1" fmla="val 25000"/>
              <a:gd name="adj2" fmla="val 50000"/>
              <a:gd name="adj3" fmla="val 48324"/>
            </a:avLst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5122" name="Picture 2" descr="E:\Computacion V\Imagenes de sentimiettos\sorprendi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-285776"/>
            <a:ext cx="3795722" cy="514004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57158" y="357166"/>
            <a:ext cx="8501122" cy="6286544"/>
          </a:xfrm>
          <a:prstGeom prst="rect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26</Words>
  <Application>Microsoft Office PowerPoint</Application>
  <PresentationFormat>Presentación en pantalla (4:3)</PresentationFormat>
  <Paragraphs>16</Paragraphs>
  <Slides>12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PATY</dc:creator>
  <cp:lastModifiedBy>comp</cp:lastModifiedBy>
  <cp:revision>32</cp:revision>
  <dcterms:created xsi:type="dcterms:W3CDTF">2012-09-25T20:24:18Z</dcterms:created>
  <dcterms:modified xsi:type="dcterms:W3CDTF">2012-12-12T18:32:09Z</dcterms:modified>
</cp:coreProperties>
</file>