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6" r:id="rId4"/>
    <p:sldId id="258" r:id="rId5"/>
    <p:sldId id="259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6503-D09C-4F3A-8309-65559D26DFF5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79AD-A2FD-45D2-B476-61981ED208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6503-D09C-4F3A-8309-65559D26DFF5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79AD-A2FD-45D2-B476-61981ED208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6503-D09C-4F3A-8309-65559D26DFF5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79AD-A2FD-45D2-B476-61981ED208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6503-D09C-4F3A-8309-65559D26DFF5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79AD-A2FD-45D2-B476-61981ED208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6503-D09C-4F3A-8309-65559D26DFF5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79AD-A2FD-45D2-B476-61981ED208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6503-D09C-4F3A-8309-65559D26DFF5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79AD-A2FD-45D2-B476-61981ED208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6503-D09C-4F3A-8309-65559D26DFF5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79AD-A2FD-45D2-B476-61981ED208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6503-D09C-4F3A-8309-65559D26DFF5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79AD-A2FD-45D2-B476-61981ED208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6503-D09C-4F3A-8309-65559D26DFF5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79AD-A2FD-45D2-B476-61981ED208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6503-D09C-4F3A-8309-65559D26DFF5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79AD-A2FD-45D2-B476-61981ED208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6503-D09C-4F3A-8309-65559D26DFF5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79AD-A2FD-45D2-B476-61981ED208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B6503-D09C-4F3A-8309-65559D26DFF5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179AD-A2FD-45D2-B476-61981ED208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COMPUTO%2016\Music\Instrumental\StarWars\SW-STARWARS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 descr="7254730-marco-de-la-escuela-con-bus-y-ninos--ilustracion-de-colo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ES_tradnl" sz="5300" b="1" dirty="0" smtClean="0">
                <a:solidFill>
                  <a:srgbClr val="92D050"/>
                </a:solidFill>
                <a:latin typeface="LoveNessTwo" pitchFamily="2" charset="0"/>
                <a:ea typeface="LoveNessTwo" pitchFamily="2" charset="0"/>
              </a:rPr>
              <a:t>Escuela Normal de Educación Preescolar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2643182"/>
            <a:ext cx="6400800" cy="1752600"/>
          </a:xfrm>
        </p:spPr>
        <p:txBody>
          <a:bodyPr>
            <a:normAutofit/>
          </a:bodyPr>
          <a:lstStyle/>
          <a:p>
            <a:r>
              <a:rPr lang="es-ES_tradnl" sz="4000" b="1" dirty="0" smtClean="0">
                <a:solidFill>
                  <a:schemeClr val="tx2"/>
                </a:solidFill>
                <a:latin typeface="LoveNessTwo" pitchFamily="2" charset="0"/>
                <a:ea typeface="LoveNessTwo" pitchFamily="2" charset="0"/>
              </a:rPr>
              <a:t>Pamela Rodarte Barrera </a:t>
            </a:r>
          </a:p>
          <a:p>
            <a:r>
              <a:rPr lang="es-ES_tradnl" sz="4000" b="1" dirty="0" smtClean="0">
                <a:solidFill>
                  <a:schemeClr val="tx2"/>
                </a:solidFill>
                <a:latin typeface="LoveNessTwo" pitchFamily="2" charset="0"/>
                <a:ea typeface="LoveNessTwo" pitchFamily="2" charset="0"/>
              </a:rPr>
              <a:t>3ºD  </a:t>
            </a:r>
            <a:endParaRPr lang="es-ES" sz="4000" b="1" dirty="0">
              <a:solidFill>
                <a:schemeClr val="tx2"/>
              </a:solidFill>
              <a:latin typeface="LoveNessTwo" pitchFamily="2" charset="0"/>
              <a:ea typeface="LoveNessTwo" pitchFamily="2" charset="0"/>
            </a:endParaRPr>
          </a:p>
        </p:txBody>
      </p:sp>
      <p:pic>
        <p:nvPicPr>
          <p:cNvPr id="4" name="3 Imagen" descr="untitled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7620" y="1857364"/>
            <a:ext cx="1409700" cy="761998"/>
          </a:xfrm>
          <a:prstGeom prst="rect">
            <a:avLst/>
          </a:prstGeom>
        </p:spPr>
      </p:pic>
      <p:pic>
        <p:nvPicPr>
          <p:cNvPr id="7" name="SW-STARWAR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-304800" y="307181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475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aaaaaaaaaaaaaaaaaaaaaaaaaaaa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2671780"/>
          </a:xfrm>
        </p:spPr>
        <p:txBody>
          <a:bodyPr>
            <a:normAutofit/>
          </a:bodyPr>
          <a:lstStyle/>
          <a:p>
            <a:r>
              <a:rPr lang="es-MX" sz="8000" dirty="0" smtClean="0">
                <a:solidFill>
                  <a:srgbClr val="FF0000"/>
                </a:solidFill>
                <a:latin typeface="LoveNessTwo" pitchFamily="2" charset="0"/>
                <a:ea typeface="LoveNessTwo" pitchFamily="2" charset="0"/>
                <a:cs typeface="Kokila" pitchFamily="34" charset="0"/>
              </a:rPr>
              <a:t>C</a:t>
            </a:r>
            <a:r>
              <a:rPr lang="es-MX" sz="8000" dirty="0" smtClean="0">
                <a:solidFill>
                  <a:srgbClr val="FFC000"/>
                </a:solidFill>
                <a:latin typeface="LoveNessTwo" pitchFamily="2" charset="0"/>
                <a:ea typeface="LoveNessTwo" pitchFamily="2" charset="0"/>
                <a:cs typeface="Kokila" pitchFamily="34" charset="0"/>
              </a:rPr>
              <a:t>R</a:t>
            </a:r>
            <a:r>
              <a:rPr lang="es-MX" sz="8000" dirty="0" smtClean="0">
                <a:solidFill>
                  <a:srgbClr val="FFFF00"/>
                </a:solidFill>
                <a:latin typeface="LoveNessTwo" pitchFamily="2" charset="0"/>
                <a:ea typeface="LoveNessTwo" pitchFamily="2" charset="0"/>
                <a:cs typeface="Kokila" pitchFamily="34" charset="0"/>
              </a:rPr>
              <a:t>E</a:t>
            </a:r>
            <a:r>
              <a:rPr lang="es-MX" sz="8000" dirty="0" smtClean="0">
                <a:solidFill>
                  <a:srgbClr val="92D050"/>
                </a:solidFill>
                <a:latin typeface="LoveNessTwo" pitchFamily="2" charset="0"/>
                <a:ea typeface="LoveNessTwo" pitchFamily="2" charset="0"/>
                <a:cs typeface="Kokila" pitchFamily="34" charset="0"/>
              </a:rPr>
              <a:t>D</a:t>
            </a:r>
            <a:r>
              <a:rPr lang="es-MX" sz="8000" dirty="0" smtClean="0">
                <a:solidFill>
                  <a:srgbClr val="00B050"/>
                </a:solidFill>
                <a:latin typeface="LoveNessTwo" pitchFamily="2" charset="0"/>
                <a:ea typeface="LoveNessTwo" pitchFamily="2" charset="0"/>
                <a:cs typeface="Kokila" pitchFamily="34" charset="0"/>
              </a:rPr>
              <a:t>I</a:t>
            </a:r>
            <a:r>
              <a:rPr lang="es-MX" sz="8000" dirty="0" smtClean="0">
                <a:solidFill>
                  <a:schemeClr val="accent1">
                    <a:lumMod val="75000"/>
                  </a:schemeClr>
                </a:solidFill>
                <a:latin typeface="LoveNessTwo" pitchFamily="2" charset="0"/>
                <a:ea typeface="LoveNessTwo" pitchFamily="2" charset="0"/>
                <a:cs typeface="Kokila" pitchFamily="34" charset="0"/>
              </a:rPr>
              <a:t>T</a:t>
            </a:r>
            <a:r>
              <a:rPr lang="es-MX" sz="8000" dirty="0" smtClean="0">
                <a:solidFill>
                  <a:srgbClr val="7030A0"/>
                </a:solidFill>
                <a:latin typeface="LoveNessTwo" pitchFamily="2" charset="0"/>
                <a:ea typeface="LoveNessTwo" pitchFamily="2" charset="0"/>
                <a:cs typeface="Kokila" pitchFamily="34" charset="0"/>
              </a:rPr>
              <a:t>O</a:t>
            </a:r>
            <a:r>
              <a:rPr lang="es-MX" sz="8000" dirty="0" smtClean="0">
                <a:solidFill>
                  <a:schemeClr val="accent1">
                    <a:lumMod val="75000"/>
                  </a:schemeClr>
                </a:solidFill>
                <a:latin typeface="LoveNessTwo" pitchFamily="2" charset="0"/>
                <a:ea typeface="LoveNessTwo" pitchFamily="2" charset="0"/>
                <a:cs typeface="Kokila" pitchFamily="34" charset="0"/>
              </a:rPr>
              <a:t>S: </a:t>
            </a:r>
            <a:endParaRPr lang="es-ES" sz="8000" dirty="0">
              <a:solidFill>
                <a:schemeClr val="accent1">
                  <a:lumMod val="75000"/>
                </a:schemeClr>
              </a:solidFill>
              <a:latin typeface="LoveNessTwo" pitchFamily="2" charset="0"/>
              <a:ea typeface="LoveNessTwo" pitchFamily="2" charset="0"/>
              <a:cs typeface="Kokila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MX" sz="6600" dirty="0" smtClean="0">
                <a:solidFill>
                  <a:schemeClr val="accent5">
                    <a:lumMod val="75000"/>
                  </a:schemeClr>
                </a:solidFill>
                <a:latin typeface="Army Beans" pitchFamily="2" charset="0"/>
              </a:rPr>
              <a:t> </a:t>
            </a:r>
            <a:r>
              <a:rPr lang="es-MX" sz="6600" dirty="0" smtClean="0">
                <a:solidFill>
                  <a:schemeClr val="accent5">
                    <a:lumMod val="75000"/>
                  </a:schemeClr>
                </a:solidFill>
                <a:latin typeface="LoveNessTwo" pitchFamily="2" charset="0"/>
                <a:ea typeface="LoveNessTwo" pitchFamily="2" charset="0"/>
              </a:rPr>
              <a:t>http//:www.dafont.com</a:t>
            </a:r>
            <a:endParaRPr lang="es-ES" sz="6600" dirty="0">
              <a:solidFill>
                <a:schemeClr val="accent5">
                  <a:lumMod val="75000"/>
                </a:schemeClr>
              </a:solidFill>
              <a:latin typeface="LoveNessTwo" pitchFamily="2" charset="0"/>
              <a:ea typeface="LoveNessTw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3 Marcador de contenido" descr="telesit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2857473"/>
            <a:ext cx="6357982" cy="4000527"/>
          </a:xfr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rmAutofit fontScale="90000"/>
          </a:bodyPr>
          <a:lstStyle/>
          <a:p>
            <a:pPr algn="l"/>
            <a:r>
              <a:rPr lang="es-ES_tradnl" dirty="0" smtClean="0">
                <a:solidFill>
                  <a:srgbClr val="FF00FF"/>
                </a:solidFill>
                <a:latin typeface="Kristen ITC" pitchFamily="66" charset="0"/>
              </a:rPr>
              <a:t/>
            </a:r>
            <a:br>
              <a:rPr lang="es-ES_tradnl" dirty="0" smtClean="0">
                <a:solidFill>
                  <a:srgbClr val="FF00FF"/>
                </a:solidFill>
                <a:latin typeface="Kristen ITC" pitchFamily="66" charset="0"/>
              </a:rPr>
            </a:br>
            <a:r>
              <a:rPr lang="es-ES_tradnl" dirty="0" smtClean="0">
                <a:solidFill>
                  <a:srgbClr val="FF00FF"/>
                </a:solidFill>
                <a:latin typeface="Kristen ITC" pitchFamily="66" charset="0"/>
              </a:rPr>
              <a:t/>
            </a:r>
            <a:br>
              <a:rPr lang="es-ES_tradnl" dirty="0" smtClean="0">
                <a:solidFill>
                  <a:srgbClr val="FF00FF"/>
                </a:solidFill>
                <a:latin typeface="Kristen ITC" pitchFamily="66" charset="0"/>
              </a:rPr>
            </a:br>
            <a:r>
              <a:rPr lang="es-ES_tradnl" dirty="0" smtClean="0">
                <a:solidFill>
                  <a:schemeClr val="accent1"/>
                </a:solidFill>
                <a:latin typeface="Kristen ITC" pitchFamily="66" charset="0"/>
              </a:rPr>
              <a:t/>
            </a:r>
            <a:br>
              <a:rPr lang="es-ES_tradnl" dirty="0" smtClean="0">
                <a:solidFill>
                  <a:schemeClr val="accent1"/>
                </a:solidFill>
                <a:latin typeface="Kristen ITC" pitchFamily="66" charset="0"/>
              </a:rPr>
            </a:br>
            <a:r>
              <a:rPr lang="es-ES_tradnl" dirty="0" smtClean="0">
                <a:solidFill>
                  <a:schemeClr val="accent1"/>
                </a:solidFill>
                <a:latin typeface="Kristen ITC" pitchFamily="66" charset="0"/>
              </a:rPr>
              <a:t> </a:t>
            </a:r>
            <a:endParaRPr lang="es-ES" dirty="0">
              <a:solidFill>
                <a:schemeClr val="accent1"/>
              </a:solidFill>
              <a:latin typeface="Kristen ITC" pitchFamily="66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357422" y="428604"/>
            <a:ext cx="46434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400" dirty="0" smtClean="0">
                <a:solidFill>
                  <a:srgbClr val="FF0000"/>
                </a:solidFill>
                <a:latin typeface="LoveNessTwo" pitchFamily="2" charset="0"/>
                <a:ea typeface="LoveNessTwo" pitchFamily="2" charset="0"/>
              </a:rPr>
              <a:t>Introducción:</a:t>
            </a:r>
            <a:endParaRPr lang="es-ES" sz="5400" dirty="0">
              <a:solidFill>
                <a:srgbClr val="FF0000"/>
              </a:solidFill>
              <a:latin typeface="LoveNessTwo" pitchFamily="2" charset="0"/>
              <a:ea typeface="LoveNessTwo" pitchFamily="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85720" y="1500174"/>
            <a:ext cx="414340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ES_tradnl" sz="4800" dirty="0" smtClean="0">
                <a:solidFill>
                  <a:srgbClr val="FFC000"/>
                </a:solidFill>
                <a:latin typeface="LoveNessTwo" pitchFamily="2" charset="0"/>
                <a:ea typeface="LoveNessTwo" pitchFamily="2" charset="0"/>
              </a:rPr>
              <a:t>Hábitat</a:t>
            </a:r>
            <a:r>
              <a:rPr lang="es-ES_tradnl" sz="4800" dirty="0" smtClean="0">
                <a:latin typeface="LoveNessTwo" pitchFamily="2" charset="0"/>
                <a:ea typeface="LoveNessTwo" pitchFamily="2" charset="0"/>
              </a:rPr>
              <a:t/>
            </a:r>
            <a:br>
              <a:rPr lang="es-ES_tradnl" sz="4800" dirty="0" smtClean="0">
                <a:latin typeface="LoveNessTwo" pitchFamily="2" charset="0"/>
                <a:ea typeface="LoveNessTwo" pitchFamily="2" charset="0"/>
              </a:rPr>
            </a:br>
            <a:r>
              <a:rPr lang="es-ES_tradnl" sz="4800" dirty="0" smtClean="0">
                <a:latin typeface="LoveNessTwo" pitchFamily="2" charset="0"/>
                <a:ea typeface="LoveNessTwo" pitchFamily="2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es-ES_tradnl" sz="4800" dirty="0" smtClean="0">
                <a:solidFill>
                  <a:srgbClr val="92D050"/>
                </a:solidFill>
                <a:latin typeface="LoveNessTwo" pitchFamily="2" charset="0"/>
                <a:ea typeface="LoveNessTwo" pitchFamily="2" charset="0"/>
              </a:rPr>
              <a:t>Nacimiento</a:t>
            </a:r>
            <a:r>
              <a:rPr lang="es-ES_tradnl" sz="4000" dirty="0" smtClean="0">
                <a:solidFill>
                  <a:srgbClr val="FFC000"/>
                </a:solidFill>
                <a:latin typeface="Kristen ITC" pitchFamily="66" charset="0"/>
              </a:rPr>
              <a:t/>
            </a:r>
            <a:br>
              <a:rPr lang="es-ES_tradnl" sz="4000" dirty="0" smtClean="0">
                <a:solidFill>
                  <a:srgbClr val="FFC000"/>
                </a:solidFill>
                <a:latin typeface="Kristen ITC" pitchFamily="66" charset="0"/>
              </a:rPr>
            </a:br>
            <a:r>
              <a:rPr lang="es-ES_tradnl" sz="4000" dirty="0" smtClean="0">
                <a:solidFill>
                  <a:schemeClr val="bg1"/>
                </a:solidFill>
                <a:latin typeface="Kristen ITC" pitchFamily="66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643438" y="1571612"/>
            <a:ext cx="42862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ES_tradnl" sz="4000" dirty="0" smtClean="0">
                <a:solidFill>
                  <a:srgbClr val="00B0F0"/>
                </a:solidFill>
                <a:latin typeface="LoveNessTwo" pitchFamily="2" charset="0"/>
                <a:ea typeface="LoveNessTwo" pitchFamily="2" charset="0"/>
              </a:rPr>
              <a:t>Alimentación</a:t>
            </a:r>
            <a:r>
              <a:rPr lang="es-ES_tradnl" sz="4000" dirty="0" smtClean="0">
                <a:solidFill>
                  <a:srgbClr val="92D050"/>
                </a:solidFill>
                <a:latin typeface="LoveNessTwo" pitchFamily="2" charset="0"/>
                <a:ea typeface="LoveNessTwo" pitchFamily="2" charset="0"/>
              </a:rPr>
              <a:t> </a:t>
            </a:r>
            <a:br>
              <a:rPr lang="es-ES_tradnl" sz="4000" dirty="0" smtClean="0">
                <a:solidFill>
                  <a:srgbClr val="92D050"/>
                </a:solidFill>
                <a:latin typeface="LoveNessTwo" pitchFamily="2" charset="0"/>
                <a:ea typeface="LoveNessTwo" pitchFamily="2" charset="0"/>
              </a:rPr>
            </a:br>
            <a:endParaRPr lang="es-ES_tradnl" sz="4000" dirty="0" smtClean="0">
              <a:solidFill>
                <a:srgbClr val="92D050"/>
              </a:solidFill>
              <a:latin typeface="LoveNessTwo" pitchFamily="2" charset="0"/>
              <a:ea typeface="LoveNessTwo" pitchFamily="2" charset="0"/>
            </a:endParaRPr>
          </a:p>
          <a:p>
            <a:pPr>
              <a:buFont typeface="Wingdings" pitchFamily="2" charset="2"/>
              <a:buChar char="v"/>
            </a:pPr>
            <a:r>
              <a:rPr lang="es-ES_tradnl" sz="4000" dirty="0" smtClean="0">
                <a:solidFill>
                  <a:srgbClr val="7030A0"/>
                </a:solidFill>
                <a:latin typeface="LoveNessTwo" pitchFamily="2" charset="0"/>
                <a:ea typeface="LoveNessTwo" pitchFamily="2" charset="0"/>
              </a:rPr>
              <a:t>Tamaño</a:t>
            </a:r>
            <a:endParaRPr lang="es-ES" sz="4000" dirty="0">
              <a:solidFill>
                <a:srgbClr val="7030A0"/>
              </a:solidFill>
              <a:latin typeface="LoveNessTwo" pitchFamily="2" charset="0"/>
              <a:ea typeface="LoveNessTwo" pitchFamily="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285984" y="4572008"/>
            <a:ext cx="292895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400" b="1" dirty="0" smtClean="0">
                <a:latin typeface="LoveNessTwo" pitchFamily="2" charset="0"/>
                <a:ea typeface="LoveNessTwo" pitchFamily="2" charset="0"/>
              </a:rPr>
              <a:t>¡Ver vídeo!</a:t>
            </a:r>
            <a:endParaRPr lang="es-ES" sz="4400" b="1" dirty="0">
              <a:latin typeface="LoveNessTwo" pitchFamily="2" charset="0"/>
              <a:ea typeface="LoveNessTw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l.juguete-figuras-dinosaurios-tododinosaurios_124928145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290"/>
            <a:ext cx="5715000" cy="2681289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86050" y="274638"/>
            <a:ext cx="5900750" cy="1143000"/>
          </a:xfrm>
        </p:spPr>
        <p:txBody>
          <a:bodyPr>
            <a:normAutofit/>
          </a:bodyPr>
          <a:lstStyle/>
          <a:p>
            <a:r>
              <a:rPr lang="es-ES_tradnl" sz="6600" dirty="0" smtClean="0">
                <a:solidFill>
                  <a:schemeClr val="accent1"/>
                </a:solidFill>
                <a:latin typeface="LoveNessTwo" pitchFamily="2" charset="0"/>
                <a:ea typeface="LoveNessTwo" pitchFamily="2" charset="0"/>
              </a:rPr>
              <a:t>Dinosaurios</a:t>
            </a:r>
            <a:endParaRPr lang="es-ES" sz="6600" dirty="0">
              <a:solidFill>
                <a:schemeClr val="accent1"/>
              </a:solidFill>
              <a:latin typeface="LoveNessTwo" pitchFamily="2" charset="0"/>
              <a:ea typeface="LoveNessTwo" pitchFamily="2" charset="0"/>
            </a:endParaRPr>
          </a:p>
        </p:txBody>
      </p:sp>
      <p:pic>
        <p:nvPicPr>
          <p:cNvPr id="4" name="3 Marcador de contenido" descr="diplodocus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214346" y="2786058"/>
            <a:ext cx="3714744" cy="4286256"/>
          </a:xfrm>
        </p:spPr>
      </p:pic>
      <p:pic>
        <p:nvPicPr>
          <p:cNvPr id="5" name="4 Imagen" descr="images (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60" y="1214422"/>
            <a:ext cx="3143240" cy="5643578"/>
          </a:xfrm>
          <a:prstGeom prst="rect">
            <a:avLst/>
          </a:prstGeom>
        </p:spPr>
      </p:pic>
      <p:pic>
        <p:nvPicPr>
          <p:cNvPr id="7" name="6 Imagen" descr="image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4071934" y="4429132"/>
            <a:ext cx="1857388" cy="2428868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7000892" y="3500438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Tiranosaurio </a:t>
            </a:r>
            <a:r>
              <a:rPr lang="es-ES_tradnl" sz="1400" dirty="0" err="1" smtClean="0">
                <a:solidFill>
                  <a:schemeClr val="bg1"/>
                </a:solidFill>
              </a:rPr>
              <a:t>Rex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071538" y="500063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solidFill>
                  <a:schemeClr val="bg1"/>
                </a:solidFill>
              </a:rPr>
              <a:t>Diplodocus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357686" y="557214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err="1" smtClean="0"/>
              <a:t>Velocirraptor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28</Words>
  <Application>Microsoft Office PowerPoint</Application>
  <PresentationFormat>Presentación en pantalla (4:3)</PresentationFormat>
  <Paragraphs>16</Paragraphs>
  <Slides>5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Escuela Normal de Educación Preescolar </vt:lpstr>
      <vt:lpstr>Diapositiva 2</vt:lpstr>
      <vt:lpstr>CREDITOS: </vt:lpstr>
      <vt:lpstr>    </vt:lpstr>
      <vt:lpstr>Dinosaurios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</dc:creator>
  <cp:lastModifiedBy>comp</cp:lastModifiedBy>
  <cp:revision>15</cp:revision>
  <dcterms:created xsi:type="dcterms:W3CDTF">2012-09-21T14:01:24Z</dcterms:created>
  <dcterms:modified xsi:type="dcterms:W3CDTF">2012-12-14T15:02:33Z</dcterms:modified>
</cp:coreProperties>
</file>