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7" r:id="rId3"/>
    <p:sldId id="256" r:id="rId4"/>
    <p:sldId id="258" r:id="rId5"/>
    <p:sldId id="259" r:id="rId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6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B6503-D09C-4F3A-8309-65559D26DFF5}" type="datetimeFigureOut">
              <a:rPr lang="es-ES" smtClean="0"/>
              <a:pPr/>
              <a:t>14/12/2012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179AD-A2FD-45D2-B476-61981ED2088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B6503-D09C-4F3A-8309-65559D26DFF5}" type="datetimeFigureOut">
              <a:rPr lang="es-ES" smtClean="0"/>
              <a:pPr/>
              <a:t>14/12/2012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179AD-A2FD-45D2-B476-61981ED2088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B6503-D09C-4F3A-8309-65559D26DFF5}" type="datetimeFigureOut">
              <a:rPr lang="es-ES" smtClean="0"/>
              <a:pPr/>
              <a:t>14/12/2012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179AD-A2FD-45D2-B476-61981ED2088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B6503-D09C-4F3A-8309-65559D26DFF5}" type="datetimeFigureOut">
              <a:rPr lang="es-ES" smtClean="0"/>
              <a:pPr/>
              <a:t>14/12/2012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179AD-A2FD-45D2-B476-61981ED2088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B6503-D09C-4F3A-8309-65559D26DFF5}" type="datetimeFigureOut">
              <a:rPr lang="es-ES" smtClean="0"/>
              <a:pPr/>
              <a:t>14/12/2012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179AD-A2FD-45D2-B476-61981ED2088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B6503-D09C-4F3A-8309-65559D26DFF5}" type="datetimeFigureOut">
              <a:rPr lang="es-ES" smtClean="0"/>
              <a:pPr/>
              <a:t>14/12/2012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179AD-A2FD-45D2-B476-61981ED2088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B6503-D09C-4F3A-8309-65559D26DFF5}" type="datetimeFigureOut">
              <a:rPr lang="es-ES" smtClean="0"/>
              <a:pPr/>
              <a:t>14/12/2012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179AD-A2FD-45D2-B476-61981ED2088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B6503-D09C-4F3A-8309-65559D26DFF5}" type="datetimeFigureOut">
              <a:rPr lang="es-ES" smtClean="0"/>
              <a:pPr/>
              <a:t>14/12/2012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179AD-A2FD-45D2-B476-61981ED2088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B6503-D09C-4F3A-8309-65559D26DFF5}" type="datetimeFigureOut">
              <a:rPr lang="es-ES" smtClean="0"/>
              <a:pPr/>
              <a:t>14/12/2012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179AD-A2FD-45D2-B476-61981ED2088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B6503-D09C-4F3A-8309-65559D26DFF5}" type="datetimeFigureOut">
              <a:rPr lang="es-ES" smtClean="0"/>
              <a:pPr/>
              <a:t>14/12/2012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179AD-A2FD-45D2-B476-61981ED2088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B6503-D09C-4F3A-8309-65559D26DFF5}" type="datetimeFigureOut">
              <a:rPr lang="es-ES" smtClean="0"/>
              <a:pPr/>
              <a:t>14/12/2012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179AD-A2FD-45D2-B476-61981ED2088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4B6503-D09C-4F3A-8309-65559D26DFF5}" type="datetimeFigureOut">
              <a:rPr lang="es-ES" smtClean="0"/>
              <a:pPr/>
              <a:t>14/12/2012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F179AD-A2FD-45D2-B476-61981ED2088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COMPUTO%2016\Music\Instrumental\StarWars\SW-STARWARS.MP3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7 Imagen" descr="7254730-marco-de-la-escuela-con-bus-y-ninos--ilustracion-de-colo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14348" y="71435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s-ES_tradnl" sz="5300" b="1" dirty="0" smtClean="0">
                <a:solidFill>
                  <a:srgbClr val="92D050"/>
                </a:solidFill>
                <a:latin typeface="LoveNessTwo" pitchFamily="2" charset="0"/>
                <a:ea typeface="LoveNessTwo" pitchFamily="2" charset="0"/>
              </a:rPr>
              <a:t>Escuela Normal de Educación Preescolar</a:t>
            </a:r>
            <a:r>
              <a:rPr lang="es-ES_tradnl" dirty="0" smtClean="0"/>
              <a:t/>
            </a:r>
            <a:br>
              <a:rPr lang="es-ES_tradnl" dirty="0" smtClean="0"/>
            </a:b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2643182"/>
            <a:ext cx="6400800" cy="1752600"/>
          </a:xfrm>
        </p:spPr>
        <p:txBody>
          <a:bodyPr>
            <a:normAutofit/>
          </a:bodyPr>
          <a:lstStyle/>
          <a:p>
            <a:r>
              <a:rPr lang="es-ES_tradnl" sz="4000" b="1" dirty="0" smtClean="0">
                <a:solidFill>
                  <a:schemeClr val="tx2"/>
                </a:solidFill>
                <a:latin typeface="LoveNessTwo" pitchFamily="2" charset="0"/>
                <a:ea typeface="LoveNessTwo" pitchFamily="2" charset="0"/>
              </a:rPr>
              <a:t>Pamela Rodarte Barrera </a:t>
            </a:r>
          </a:p>
          <a:p>
            <a:r>
              <a:rPr lang="es-ES_tradnl" sz="4000" b="1" dirty="0" smtClean="0">
                <a:solidFill>
                  <a:schemeClr val="tx2"/>
                </a:solidFill>
                <a:latin typeface="LoveNessTwo" pitchFamily="2" charset="0"/>
                <a:ea typeface="LoveNessTwo" pitchFamily="2" charset="0"/>
              </a:rPr>
              <a:t>3ºD  </a:t>
            </a:r>
            <a:endParaRPr lang="es-ES" sz="4000" b="1" dirty="0">
              <a:solidFill>
                <a:schemeClr val="tx2"/>
              </a:solidFill>
              <a:latin typeface="LoveNessTwo" pitchFamily="2" charset="0"/>
              <a:ea typeface="LoveNessTwo" pitchFamily="2" charset="0"/>
            </a:endParaRPr>
          </a:p>
        </p:txBody>
      </p:sp>
      <p:pic>
        <p:nvPicPr>
          <p:cNvPr id="4" name="3 Imagen" descr="untitled.bmp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57620" y="1857364"/>
            <a:ext cx="1409700" cy="761998"/>
          </a:xfrm>
          <a:prstGeom prst="rect">
            <a:avLst/>
          </a:prstGeom>
        </p:spPr>
      </p:pic>
      <p:pic>
        <p:nvPicPr>
          <p:cNvPr id="7" name="SW-STARWARS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-304800" y="307181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14750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aaaaaaaaaaaaaaaaaaaaaaaaaaaaa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928671"/>
            <a:ext cx="7772400" cy="2671780"/>
          </a:xfrm>
        </p:spPr>
        <p:txBody>
          <a:bodyPr>
            <a:normAutofit/>
          </a:bodyPr>
          <a:lstStyle/>
          <a:p>
            <a:r>
              <a:rPr lang="es-MX" sz="8000" dirty="0" smtClean="0">
                <a:solidFill>
                  <a:srgbClr val="FF0000"/>
                </a:solidFill>
                <a:latin typeface="LoveNessTwo" pitchFamily="2" charset="0"/>
                <a:ea typeface="LoveNessTwo" pitchFamily="2" charset="0"/>
                <a:cs typeface="Kokila" pitchFamily="34" charset="0"/>
              </a:rPr>
              <a:t>C</a:t>
            </a:r>
            <a:r>
              <a:rPr lang="es-MX" sz="8000" dirty="0" smtClean="0">
                <a:solidFill>
                  <a:srgbClr val="FFC000"/>
                </a:solidFill>
                <a:latin typeface="LoveNessTwo" pitchFamily="2" charset="0"/>
                <a:ea typeface="LoveNessTwo" pitchFamily="2" charset="0"/>
                <a:cs typeface="Kokila" pitchFamily="34" charset="0"/>
              </a:rPr>
              <a:t>R</a:t>
            </a:r>
            <a:r>
              <a:rPr lang="es-MX" sz="8000" dirty="0" smtClean="0">
                <a:solidFill>
                  <a:srgbClr val="FFFF00"/>
                </a:solidFill>
                <a:latin typeface="LoveNessTwo" pitchFamily="2" charset="0"/>
                <a:ea typeface="LoveNessTwo" pitchFamily="2" charset="0"/>
                <a:cs typeface="Kokila" pitchFamily="34" charset="0"/>
              </a:rPr>
              <a:t>E</a:t>
            </a:r>
            <a:r>
              <a:rPr lang="es-MX" sz="8000" dirty="0" smtClean="0">
                <a:solidFill>
                  <a:srgbClr val="92D050"/>
                </a:solidFill>
                <a:latin typeface="LoveNessTwo" pitchFamily="2" charset="0"/>
                <a:ea typeface="LoveNessTwo" pitchFamily="2" charset="0"/>
                <a:cs typeface="Kokila" pitchFamily="34" charset="0"/>
              </a:rPr>
              <a:t>D</a:t>
            </a:r>
            <a:r>
              <a:rPr lang="es-MX" sz="8000" dirty="0" smtClean="0">
                <a:solidFill>
                  <a:srgbClr val="00B050"/>
                </a:solidFill>
                <a:latin typeface="LoveNessTwo" pitchFamily="2" charset="0"/>
                <a:ea typeface="LoveNessTwo" pitchFamily="2" charset="0"/>
                <a:cs typeface="Kokila" pitchFamily="34" charset="0"/>
              </a:rPr>
              <a:t>I</a:t>
            </a:r>
            <a:r>
              <a:rPr lang="es-MX" sz="8000" dirty="0" smtClean="0">
                <a:solidFill>
                  <a:schemeClr val="accent1">
                    <a:lumMod val="75000"/>
                  </a:schemeClr>
                </a:solidFill>
                <a:latin typeface="LoveNessTwo" pitchFamily="2" charset="0"/>
                <a:ea typeface="LoveNessTwo" pitchFamily="2" charset="0"/>
                <a:cs typeface="Kokila" pitchFamily="34" charset="0"/>
              </a:rPr>
              <a:t>T</a:t>
            </a:r>
            <a:r>
              <a:rPr lang="es-MX" sz="8000" dirty="0" smtClean="0">
                <a:solidFill>
                  <a:srgbClr val="7030A0"/>
                </a:solidFill>
                <a:latin typeface="LoveNessTwo" pitchFamily="2" charset="0"/>
                <a:ea typeface="LoveNessTwo" pitchFamily="2" charset="0"/>
                <a:cs typeface="Kokila" pitchFamily="34" charset="0"/>
              </a:rPr>
              <a:t>O</a:t>
            </a:r>
            <a:r>
              <a:rPr lang="es-MX" sz="8000" dirty="0" smtClean="0">
                <a:solidFill>
                  <a:schemeClr val="accent1">
                    <a:lumMod val="75000"/>
                  </a:schemeClr>
                </a:solidFill>
                <a:latin typeface="LoveNessTwo" pitchFamily="2" charset="0"/>
                <a:ea typeface="LoveNessTwo" pitchFamily="2" charset="0"/>
                <a:cs typeface="Kokila" pitchFamily="34" charset="0"/>
              </a:rPr>
              <a:t>S: </a:t>
            </a:r>
            <a:endParaRPr lang="es-ES" sz="8000" dirty="0">
              <a:solidFill>
                <a:schemeClr val="accent1">
                  <a:lumMod val="75000"/>
                </a:schemeClr>
              </a:solidFill>
              <a:latin typeface="LoveNessTwo" pitchFamily="2" charset="0"/>
              <a:ea typeface="LoveNessTwo" pitchFamily="2" charset="0"/>
              <a:cs typeface="Kokila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MX" sz="6600" dirty="0" smtClean="0">
                <a:solidFill>
                  <a:schemeClr val="accent5">
                    <a:lumMod val="75000"/>
                  </a:schemeClr>
                </a:solidFill>
                <a:latin typeface="Army Beans" pitchFamily="2" charset="0"/>
              </a:rPr>
              <a:t> </a:t>
            </a:r>
            <a:r>
              <a:rPr lang="es-MX" sz="6600" dirty="0" smtClean="0">
                <a:solidFill>
                  <a:schemeClr val="accent5">
                    <a:lumMod val="75000"/>
                  </a:schemeClr>
                </a:solidFill>
                <a:latin typeface="LoveNessTwo" pitchFamily="2" charset="0"/>
                <a:ea typeface="LoveNessTwo" pitchFamily="2" charset="0"/>
              </a:rPr>
              <a:t>http//:www.dafont.com</a:t>
            </a:r>
            <a:endParaRPr lang="es-ES" sz="6600" dirty="0">
              <a:solidFill>
                <a:schemeClr val="accent5">
                  <a:lumMod val="75000"/>
                </a:schemeClr>
              </a:solidFill>
              <a:latin typeface="LoveNessTwo" pitchFamily="2" charset="0"/>
              <a:ea typeface="LoveNessTwo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3 Marcador de contenido" descr="telesit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57290" y="2857473"/>
            <a:ext cx="6357982" cy="4000527"/>
          </a:xfr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25536"/>
          </a:xfrm>
        </p:spPr>
        <p:txBody>
          <a:bodyPr>
            <a:normAutofit fontScale="90000"/>
          </a:bodyPr>
          <a:lstStyle/>
          <a:p>
            <a:pPr algn="l"/>
            <a:r>
              <a:rPr lang="es-ES_tradnl" dirty="0" smtClean="0">
                <a:solidFill>
                  <a:srgbClr val="FF00FF"/>
                </a:solidFill>
                <a:latin typeface="Kristen ITC" pitchFamily="66" charset="0"/>
              </a:rPr>
              <a:t/>
            </a:r>
            <a:br>
              <a:rPr lang="es-ES_tradnl" dirty="0" smtClean="0">
                <a:solidFill>
                  <a:srgbClr val="FF00FF"/>
                </a:solidFill>
                <a:latin typeface="Kristen ITC" pitchFamily="66" charset="0"/>
              </a:rPr>
            </a:br>
            <a:r>
              <a:rPr lang="es-ES_tradnl" dirty="0" smtClean="0">
                <a:solidFill>
                  <a:srgbClr val="FF00FF"/>
                </a:solidFill>
                <a:latin typeface="Kristen ITC" pitchFamily="66" charset="0"/>
              </a:rPr>
              <a:t/>
            </a:r>
            <a:br>
              <a:rPr lang="es-ES_tradnl" dirty="0" smtClean="0">
                <a:solidFill>
                  <a:srgbClr val="FF00FF"/>
                </a:solidFill>
                <a:latin typeface="Kristen ITC" pitchFamily="66" charset="0"/>
              </a:rPr>
            </a:br>
            <a:r>
              <a:rPr lang="es-ES_tradnl" dirty="0" smtClean="0">
                <a:solidFill>
                  <a:schemeClr val="accent1"/>
                </a:solidFill>
                <a:latin typeface="Kristen ITC" pitchFamily="66" charset="0"/>
              </a:rPr>
              <a:t/>
            </a:r>
            <a:br>
              <a:rPr lang="es-ES_tradnl" dirty="0" smtClean="0">
                <a:solidFill>
                  <a:schemeClr val="accent1"/>
                </a:solidFill>
                <a:latin typeface="Kristen ITC" pitchFamily="66" charset="0"/>
              </a:rPr>
            </a:br>
            <a:r>
              <a:rPr lang="es-ES_tradnl" dirty="0" smtClean="0">
                <a:solidFill>
                  <a:schemeClr val="accent1"/>
                </a:solidFill>
                <a:latin typeface="Kristen ITC" pitchFamily="66" charset="0"/>
              </a:rPr>
              <a:t> </a:t>
            </a:r>
            <a:endParaRPr lang="es-ES" dirty="0">
              <a:solidFill>
                <a:schemeClr val="accent1"/>
              </a:solidFill>
              <a:latin typeface="Kristen ITC" pitchFamily="66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2357422" y="428604"/>
            <a:ext cx="46434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5400" dirty="0" smtClean="0">
                <a:solidFill>
                  <a:srgbClr val="FF0000"/>
                </a:solidFill>
                <a:latin typeface="LoveNessTwo" pitchFamily="2" charset="0"/>
                <a:ea typeface="LoveNessTwo" pitchFamily="2" charset="0"/>
              </a:rPr>
              <a:t>Introducción:</a:t>
            </a:r>
            <a:endParaRPr lang="es-ES" sz="5400" dirty="0">
              <a:solidFill>
                <a:srgbClr val="FF0000"/>
              </a:solidFill>
              <a:latin typeface="LoveNessTwo" pitchFamily="2" charset="0"/>
              <a:ea typeface="LoveNessTwo" pitchFamily="2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285720" y="1500174"/>
            <a:ext cx="4143404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s-ES_tradnl" sz="4800" dirty="0" smtClean="0">
                <a:solidFill>
                  <a:srgbClr val="FFC000"/>
                </a:solidFill>
                <a:latin typeface="LoveNessTwo" pitchFamily="2" charset="0"/>
                <a:ea typeface="LoveNessTwo" pitchFamily="2" charset="0"/>
              </a:rPr>
              <a:t>Hábitat</a:t>
            </a:r>
            <a:r>
              <a:rPr lang="es-ES_tradnl" sz="4800" dirty="0" smtClean="0">
                <a:latin typeface="LoveNessTwo" pitchFamily="2" charset="0"/>
                <a:ea typeface="LoveNessTwo" pitchFamily="2" charset="0"/>
              </a:rPr>
              <a:t/>
            </a:r>
            <a:br>
              <a:rPr lang="es-ES_tradnl" sz="4800" dirty="0" smtClean="0">
                <a:latin typeface="LoveNessTwo" pitchFamily="2" charset="0"/>
                <a:ea typeface="LoveNessTwo" pitchFamily="2" charset="0"/>
              </a:rPr>
            </a:br>
            <a:r>
              <a:rPr lang="es-ES_tradnl" sz="4800" dirty="0" smtClean="0">
                <a:latin typeface="LoveNessTwo" pitchFamily="2" charset="0"/>
                <a:ea typeface="LoveNessTwo" pitchFamily="2" charset="0"/>
              </a:rPr>
              <a:t> </a:t>
            </a:r>
          </a:p>
          <a:p>
            <a:pPr>
              <a:buFont typeface="Wingdings" pitchFamily="2" charset="2"/>
              <a:buChar char="v"/>
            </a:pPr>
            <a:r>
              <a:rPr lang="es-ES_tradnl" sz="4800" dirty="0" smtClean="0">
                <a:solidFill>
                  <a:srgbClr val="92D050"/>
                </a:solidFill>
                <a:latin typeface="LoveNessTwo" pitchFamily="2" charset="0"/>
                <a:ea typeface="LoveNessTwo" pitchFamily="2" charset="0"/>
              </a:rPr>
              <a:t>Nacimiento</a:t>
            </a:r>
            <a:r>
              <a:rPr lang="es-ES_tradnl" sz="4000" dirty="0" smtClean="0">
                <a:solidFill>
                  <a:srgbClr val="FFC000"/>
                </a:solidFill>
                <a:latin typeface="Kristen ITC" pitchFamily="66" charset="0"/>
              </a:rPr>
              <a:t/>
            </a:r>
            <a:br>
              <a:rPr lang="es-ES_tradnl" sz="4000" dirty="0" smtClean="0">
                <a:solidFill>
                  <a:srgbClr val="FFC000"/>
                </a:solidFill>
                <a:latin typeface="Kristen ITC" pitchFamily="66" charset="0"/>
              </a:rPr>
            </a:br>
            <a:r>
              <a:rPr lang="es-ES_tradnl" sz="4000" dirty="0" smtClean="0">
                <a:solidFill>
                  <a:schemeClr val="bg1"/>
                </a:solidFill>
                <a:latin typeface="Kristen ITC" pitchFamily="66" charset="0"/>
              </a:rPr>
              <a:t> 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4643438" y="1571612"/>
            <a:ext cx="428628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s-ES_tradnl" sz="4000" dirty="0" smtClean="0">
                <a:solidFill>
                  <a:srgbClr val="00B0F0"/>
                </a:solidFill>
                <a:latin typeface="LoveNessTwo" pitchFamily="2" charset="0"/>
                <a:ea typeface="LoveNessTwo" pitchFamily="2" charset="0"/>
              </a:rPr>
              <a:t>Alimentación</a:t>
            </a:r>
            <a:r>
              <a:rPr lang="es-ES_tradnl" sz="4000" dirty="0" smtClean="0">
                <a:solidFill>
                  <a:srgbClr val="92D050"/>
                </a:solidFill>
                <a:latin typeface="LoveNessTwo" pitchFamily="2" charset="0"/>
                <a:ea typeface="LoveNessTwo" pitchFamily="2" charset="0"/>
              </a:rPr>
              <a:t> </a:t>
            </a:r>
            <a:br>
              <a:rPr lang="es-ES_tradnl" sz="4000" dirty="0" smtClean="0">
                <a:solidFill>
                  <a:srgbClr val="92D050"/>
                </a:solidFill>
                <a:latin typeface="LoveNessTwo" pitchFamily="2" charset="0"/>
                <a:ea typeface="LoveNessTwo" pitchFamily="2" charset="0"/>
              </a:rPr>
            </a:br>
            <a:endParaRPr lang="es-ES_tradnl" sz="4000" dirty="0" smtClean="0">
              <a:solidFill>
                <a:srgbClr val="92D050"/>
              </a:solidFill>
              <a:latin typeface="LoveNessTwo" pitchFamily="2" charset="0"/>
              <a:ea typeface="LoveNessTwo" pitchFamily="2" charset="0"/>
            </a:endParaRPr>
          </a:p>
          <a:p>
            <a:pPr>
              <a:buFont typeface="Wingdings" pitchFamily="2" charset="2"/>
              <a:buChar char="v"/>
            </a:pPr>
            <a:r>
              <a:rPr lang="es-ES_tradnl" sz="4000" dirty="0" smtClean="0">
                <a:solidFill>
                  <a:srgbClr val="7030A0"/>
                </a:solidFill>
                <a:latin typeface="LoveNessTwo" pitchFamily="2" charset="0"/>
                <a:ea typeface="LoveNessTwo" pitchFamily="2" charset="0"/>
              </a:rPr>
              <a:t>Tamaño</a:t>
            </a:r>
            <a:endParaRPr lang="es-ES" sz="4000" dirty="0">
              <a:solidFill>
                <a:srgbClr val="7030A0"/>
              </a:solidFill>
              <a:latin typeface="LoveNessTwo" pitchFamily="2" charset="0"/>
              <a:ea typeface="LoveNessTwo" pitchFamily="2" charset="0"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2285984" y="4572008"/>
            <a:ext cx="292895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4400" b="1" dirty="0" smtClean="0">
                <a:latin typeface="LoveNessTwo" pitchFamily="2" charset="0"/>
                <a:ea typeface="LoveNessTwo" pitchFamily="2" charset="0"/>
              </a:rPr>
              <a:t>¡Ver vídeo!</a:t>
            </a:r>
            <a:endParaRPr lang="es-ES" sz="4400" b="1" dirty="0">
              <a:latin typeface="LoveNessTwo" pitchFamily="2" charset="0"/>
              <a:ea typeface="LoveNessTwo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Imagen" descr="l.juguete-figuras-dinosaurios-tododinosaurios_124928145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14290"/>
            <a:ext cx="5715000" cy="2681289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786050" y="274638"/>
            <a:ext cx="5900750" cy="1143000"/>
          </a:xfrm>
        </p:spPr>
        <p:txBody>
          <a:bodyPr>
            <a:normAutofit/>
          </a:bodyPr>
          <a:lstStyle/>
          <a:p>
            <a:r>
              <a:rPr lang="es-ES_tradnl" sz="6600" dirty="0" smtClean="0">
                <a:solidFill>
                  <a:schemeClr val="accent1"/>
                </a:solidFill>
                <a:latin typeface="LoveNessTwo" pitchFamily="2" charset="0"/>
                <a:ea typeface="LoveNessTwo" pitchFamily="2" charset="0"/>
              </a:rPr>
              <a:t>Dinosaurios</a:t>
            </a:r>
            <a:endParaRPr lang="es-ES" sz="6600" dirty="0">
              <a:solidFill>
                <a:schemeClr val="accent1"/>
              </a:solidFill>
              <a:latin typeface="LoveNessTwo" pitchFamily="2" charset="0"/>
              <a:ea typeface="LoveNessTwo" pitchFamily="2" charset="0"/>
            </a:endParaRPr>
          </a:p>
        </p:txBody>
      </p:sp>
      <p:pic>
        <p:nvPicPr>
          <p:cNvPr id="4" name="3 Marcador de contenido" descr="diplodocus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-214346" y="2786058"/>
            <a:ext cx="3714744" cy="4286256"/>
          </a:xfrm>
        </p:spPr>
      </p:pic>
      <p:pic>
        <p:nvPicPr>
          <p:cNvPr id="5" name="4 Imagen" descr="images (1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00760" y="1214422"/>
            <a:ext cx="3143240" cy="5643578"/>
          </a:xfrm>
          <a:prstGeom prst="rect">
            <a:avLst/>
          </a:prstGeom>
        </p:spPr>
      </p:pic>
      <p:pic>
        <p:nvPicPr>
          <p:cNvPr id="7" name="6 Imagen" descr="images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flipH="1">
            <a:off x="4071934" y="4429132"/>
            <a:ext cx="1857388" cy="2428868"/>
          </a:xfrm>
          <a:prstGeom prst="rect">
            <a:avLst/>
          </a:prstGeom>
        </p:spPr>
      </p:pic>
      <p:sp>
        <p:nvSpPr>
          <p:cNvPr id="8" name="7 CuadroTexto"/>
          <p:cNvSpPr txBox="1"/>
          <p:nvPr/>
        </p:nvSpPr>
        <p:spPr>
          <a:xfrm>
            <a:off x="7000892" y="3500438"/>
            <a:ext cx="12144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1400" dirty="0" smtClean="0">
                <a:solidFill>
                  <a:schemeClr val="bg1"/>
                </a:solidFill>
              </a:rPr>
              <a:t>Tiranosaurio </a:t>
            </a:r>
            <a:r>
              <a:rPr lang="es-ES_tradnl" sz="1400" dirty="0" err="1" smtClean="0">
                <a:solidFill>
                  <a:schemeClr val="bg1"/>
                </a:solidFill>
              </a:rPr>
              <a:t>Rex</a:t>
            </a:r>
            <a:endParaRPr lang="es-ES" sz="1400" dirty="0">
              <a:solidFill>
                <a:schemeClr val="bg1"/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1071538" y="5000636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dirty="0" smtClean="0">
                <a:solidFill>
                  <a:schemeClr val="bg1"/>
                </a:solidFill>
              </a:rPr>
              <a:t>Diplodocus</a:t>
            </a: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4357686" y="5572140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err="1" smtClean="0"/>
              <a:t>Velocirraptor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28</Words>
  <Application>Microsoft Office PowerPoint</Application>
  <PresentationFormat>Presentación en pantalla (4:3)</PresentationFormat>
  <Paragraphs>16</Paragraphs>
  <Slides>5</Slides>
  <Notes>0</Notes>
  <HiddenSlides>0</HiddenSlides>
  <MMClips>1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Escuela Normal de Educación Preescolar </vt:lpstr>
      <vt:lpstr>Diapositiva 2</vt:lpstr>
      <vt:lpstr>CREDITOS: </vt:lpstr>
      <vt:lpstr>    </vt:lpstr>
      <vt:lpstr>Dinosaurios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comp</dc:creator>
  <cp:lastModifiedBy>comp</cp:lastModifiedBy>
  <cp:revision>15</cp:revision>
  <dcterms:created xsi:type="dcterms:W3CDTF">2012-09-21T14:01:24Z</dcterms:created>
  <dcterms:modified xsi:type="dcterms:W3CDTF">2012-12-14T15:02:33Z</dcterms:modified>
</cp:coreProperties>
</file>