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  <p:sldId id="259" r:id="rId3"/>
    <p:sldId id="256" r:id="rId4"/>
    <p:sldId id="260" r:id="rId5"/>
    <p:sldId id="261" r:id="rId6"/>
    <p:sldId id="263" r:id="rId7"/>
    <p:sldId id="264" r:id="rId8"/>
    <p:sldId id="265" r:id="rId9"/>
    <p:sldId id="266" r:id="rId10"/>
    <p:sldId id="257" r:id="rId11"/>
    <p:sldId id="262" r:id="rId12"/>
  </p:sldIdLst>
  <p:sldSz cx="9144000" cy="6858000" type="screen4x3"/>
  <p:notesSz cx="6858000" cy="9144000"/>
  <p:embeddedFontLst>
    <p:embeddedFont>
      <p:font typeface="Calibri" pitchFamily="34" charset="0"/>
      <p:regular r:id="rId13"/>
      <p:bold r:id="rId14"/>
      <p:italic r:id="rId15"/>
      <p:boldItalic r:id="rId16"/>
    </p:embeddedFont>
    <p:embeddedFont>
      <p:font typeface="Super Mario Bros."/>
      <p:regular r:id="rId17"/>
    </p:embeddedFont>
    <p:embeddedFont>
      <p:font typeface="Turtles" charset="0"/>
      <p:regular r:id="rId18"/>
    </p:embeddedFont>
    <p:embeddedFont>
      <p:font typeface="SkinnyCapKick" charset="0"/>
      <p:regular r:id="rId19"/>
    </p:embeddedFont>
    <p:embeddedFont>
      <p:font typeface="Crash-a-Like"/>
      <p:regular r:id="rId20"/>
    </p:embeddedFont>
    <p:embeddedFont>
      <p:font typeface="Showcard Gothic" pitchFamily="82" charset="0"/>
      <p:regular r:id="rId21"/>
    </p:embeddedFont>
    <p:embeddedFont>
      <p:font typeface="AR ESSENCE" charset="0"/>
      <p:regular r:id="rId22"/>
    </p:embeddedFont>
    <p:embeddedFont>
      <p:font typeface="Shruti" pitchFamily="2"/>
      <p:regular r:id="rId23"/>
    </p:embeddedFont>
  </p:embeddedFontLst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3AD2C4"/>
    <a:srgbClr val="CC33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56" autoAdjust="0"/>
    <p:restoredTop sz="94660"/>
  </p:normalViewPr>
  <p:slideViewPr>
    <p:cSldViewPr>
      <p:cViewPr varScale="1">
        <p:scale>
          <a:sx n="59" d="100"/>
          <a:sy n="59" d="100"/>
        </p:scale>
        <p:origin x="-145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E88104-22FE-4645-A24E-025F3304F207}" type="datetimeFigureOut">
              <a:rPr lang="es-ES" smtClean="0"/>
              <a:pPr/>
              <a:t>23/11/2012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3487-5E08-48C7-A423-C1DE0BCF32B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slide" Target="slide9.xml"/><Relationship Id="rId3" Type="http://schemas.openxmlformats.org/officeDocument/2006/relationships/audio" Target="../media/audio3.wav"/><Relationship Id="rId7" Type="http://schemas.openxmlformats.org/officeDocument/2006/relationships/image" Target="../media/image13.jpeg"/><Relationship Id="rId12" Type="http://schemas.openxmlformats.org/officeDocument/2006/relationships/image" Target="../media/image16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6.wav"/><Relationship Id="rId11" Type="http://schemas.openxmlformats.org/officeDocument/2006/relationships/slide" Target="slide8.xml"/><Relationship Id="rId5" Type="http://schemas.openxmlformats.org/officeDocument/2006/relationships/audio" Target="../media/audio5.wav"/><Relationship Id="rId10" Type="http://schemas.openxmlformats.org/officeDocument/2006/relationships/slide" Target="slide7.xml"/><Relationship Id="rId4" Type="http://schemas.openxmlformats.org/officeDocument/2006/relationships/audio" Target="../media/audio4.wav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 descr="367_examp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 redondeado"/>
          <p:cNvSpPr/>
          <p:nvPr/>
        </p:nvSpPr>
        <p:spPr>
          <a:xfrm>
            <a:off x="539552" y="548680"/>
            <a:ext cx="8280920" cy="3600400"/>
          </a:xfrm>
          <a:prstGeom prst="roundRect">
            <a:avLst/>
          </a:prstGeom>
          <a:ln w="889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MX" sz="6000" dirty="0">
              <a:solidFill>
                <a:srgbClr val="FF0066"/>
              </a:solidFill>
              <a:latin typeface="Super Mario Bros." pitchFamily="34" charset="0"/>
            </a:endParaRPr>
          </a:p>
        </p:txBody>
      </p:sp>
      <p:pic>
        <p:nvPicPr>
          <p:cNvPr id="6" name="5 Imagen" descr="titul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0956" y="455225"/>
            <a:ext cx="8381524" cy="6286143"/>
          </a:xfrm>
          <a:prstGeom prst="rect">
            <a:avLst/>
          </a:prstGeom>
        </p:spPr>
      </p:pic>
      <p:pic>
        <p:nvPicPr>
          <p:cNvPr id="1026" name="Picture 2" descr="G:\computacion V\logo escuel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764704"/>
            <a:ext cx="1980953" cy="1473016"/>
          </a:xfrm>
          <a:prstGeom prst="rect">
            <a:avLst/>
          </a:prstGeom>
          <a:noFill/>
        </p:spPr>
      </p:pic>
      <p:sp>
        <p:nvSpPr>
          <p:cNvPr id="8" name="7 CuadroTexto"/>
          <p:cNvSpPr txBox="1"/>
          <p:nvPr/>
        </p:nvSpPr>
        <p:spPr>
          <a:xfrm>
            <a:off x="5436096" y="364502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Turtles" pitchFamily="2" charset="0"/>
              </a:rPr>
              <a:t>ENERO 2013</a:t>
            </a:r>
            <a:endParaRPr lang="es-MX" dirty="0">
              <a:solidFill>
                <a:schemeClr val="accent6">
                  <a:lumMod val="75000"/>
                </a:schemeClr>
              </a:solidFill>
              <a:latin typeface="Turtles" pitchFamily="2" charset="0"/>
            </a:endParaRPr>
          </a:p>
        </p:txBody>
      </p:sp>
      <p:pic>
        <p:nvPicPr>
          <p:cNvPr id="9" name="sonido portada.wav">
            <a:hlinkClick r:id="" action="ppaction://media"/>
          </p:cNvPr>
          <p:cNvPicPr>
            <a:picLocks noRot="1" noChangeAspect="1"/>
          </p:cNvPicPr>
          <p:nvPr>
            <a:wavAudioFile r:embed="rId1" name="sonido portada.wav"/>
          </p:nvPr>
        </p:nvPicPr>
        <p:blipFill>
          <a:blip r:embed="rId6" cstate="print"/>
          <a:stretch>
            <a:fillRect/>
          </a:stretch>
        </p:blipFill>
        <p:spPr>
          <a:xfrm>
            <a:off x="-684584" y="3573016"/>
            <a:ext cx="304800" cy="3048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139"/>
          <a:stretch/>
        </p:blipFill>
        <p:spPr>
          <a:xfrm>
            <a:off x="1830811" y="4601477"/>
            <a:ext cx="5741814" cy="1948142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75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92D050"/>
                </a:solidFill>
                <a:latin typeface="SkinnyCapKick" pitchFamily="2" charset="0"/>
                <a:cs typeface="Shruti" pitchFamily="2"/>
              </a:rPr>
              <a:t>C</a:t>
            </a:r>
            <a:r>
              <a:rPr lang="es-MX" dirty="0" smtClean="0">
                <a:solidFill>
                  <a:schemeClr val="accent6">
                    <a:lumMod val="75000"/>
                  </a:schemeClr>
                </a:solidFill>
                <a:latin typeface="SkinnyCapKick" pitchFamily="2" charset="0"/>
                <a:cs typeface="Shruti" pitchFamily="2"/>
              </a:rPr>
              <a:t>R</a:t>
            </a:r>
            <a:r>
              <a:rPr lang="es-MX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SkinnyCapKick" pitchFamily="2" charset="0"/>
                <a:cs typeface="Shruti" pitchFamily="2"/>
              </a:rPr>
              <a:t>E</a:t>
            </a:r>
            <a:r>
              <a:rPr lang="es-MX" dirty="0" smtClean="0">
                <a:solidFill>
                  <a:srgbClr val="FFC000"/>
                </a:solidFill>
                <a:latin typeface="SkinnyCapKick" pitchFamily="2" charset="0"/>
                <a:cs typeface="Shruti" pitchFamily="2"/>
              </a:rPr>
              <a:t>D</a:t>
            </a:r>
            <a:r>
              <a:rPr lang="es-MX" dirty="0" smtClean="0">
                <a:solidFill>
                  <a:srgbClr val="00B050"/>
                </a:solidFill>
                <a:latin typeface="SkinnyCapKick" pitchFamily="2" charset="0"/>
                <a:cs typeface="Shruti" pitchFamily="2"/>
              </a:rPr>
              <a:t>I</a:t>
            </a:r>
            <a:r>
              <a:rPr lang="es-MX" dirty="0" smtClean="0">
                <a:solidFill>
                  <a:srgbClr val="7030A0"/>
                </a:solidFill>
                <a:latin typeface="SkinnyCapKick" pitchFamily="2" charset="0"/>
                <a:cs typeface="Shruti" pitchFamily="2"/>
              </a:rPr>
              <a:t>T</a:t>
            </a:r>
            <a:r>
              <a:rPr lang="es-MX" dirty="0" smtClean="0">
                <a:solidFill>
                  <a:srgbClr val="00B0F0"/>
                </a:solidFill>
                <a:latin typeface="SkinnyCapKick" pitchFamily="2" charset="0"/>
                <a:cs typeface="Shruti" pitchFamily="2"/>
              </a:rPr>
              <a:t>O</a:t>
            </a:r>
            <a:r>
              <a:rPr lang="es-MX" dirty="0" smtClean="0">
                <a:solidFill>
                  <a:srgbClr val="FF0000"/>
                </a:solidFill>
                <a:latin typeface="SkinnyCapKick" pitchFamily="2" charset="0"/>
                <a:cs typeface="Shruti" pitchFamily="2"/>
              </a:rPr>
              <a:t>S</a:t>
            </a:r>
            <a:r>
              <a:rPr lang="es-MX" dirty="0" smtClean="0">
                <a:solidFill>
                  <a:srgbClr val="FF0000"/>
                </a:solidFill>
                <a:latin typeface="Eyesis" pitchFamily="2" charset="0"/>
                <a:cs typeface="Shruti" pitchFamily="2"/>
              </a:rPr>
              <a:t> </a:t>
            </a:r>
            <a:endParaRPr lang="es-ES" dirty="0">
              <a:solidFill>
                <a:srgbClr val="FF0000"/>
              </a:solidFill>
              <a:latin typeface="Eyesis" pitchFamily="2" charset="0"/>
              <a:cs typeface="Shruti" pitchFamily="2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>
                <a:latin typeface="Super Mario Bros." pitchFamily="34" charset="0"/>
              </a:rPr>
              <a:t>Tipos de letras </a:t>
            </a:r>
          </a:p>
          <a:p>
            <a:pPr>
              <a:buNone/>
            </a:pPr>
            <a:r>
              <a:rPr lang="es-MX" dirty="0" smtClean="0">
                <a:latin typeface="Super Mario Bros." pitchFamily="34" charset="0"/>
              </a:rPr>
              <a:t>HTTP://WWW.DAFONT.COM</a:t>
            </a:r>
            <a:endParaRPr lang="es-ES" dirty="0">
              <a:latin typeface="Super Mario Bros." pitchFamily="34" charset="0"/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9459728-divertido-formado-por-coloridas-letras-del-alfabeto-con-ojos-de-dibujos-animados-lindo (1).jpg"/>
          <p:cNvPicPr>
            <a:picLocks noChangeAspect="1"/>
          </p:cNvPicPr>
          <p:nvPr/>
        </p:nvPicPr>
        <p:blipFill>
          <a:blip r:embed="rId2"/>
          <a:srcRect l="13044" t="80826" r="71014"/>
          <a:stretch>
            <a:fillRect/>
          </a:stretch>
        </p:blipFill>
        <p:spPr>
          <a:xfrm>
            <a:off x="-1500230" y="3286124"/>
            <a:ext cx="785818" cy="1118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4275964484_f382061353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1833" cy="6858000"/>
          </a:xfrm>
          <a:prstGeom prst="rect">
            <a:avLst/>
          </a:prstGeom>
          <a:ln w="34925">
            <a:solidFill>
              <a:schemeClr val="tx1"/>
            </a:solidFill>
          </a:ln>
        </p:spPr>
      </p:pic>
      <p:sp>
        <p:nvSpPr>
          <p:cNvPr id="9" name="8 Rectángulo redondeado"/>
          <p:cNvSpPr/>
          <p:nvPr/>
        </p:nvSpPr>
        <p:spPr>
          <a:xfrm>
            <a:off x="323528" y="332656"/>
            <a:ext cx="8424936" cy="6192688"/>
          </a:xfrm>
          <a:prstGeom prst="roundRect">
            <a:avLst/>
          </a:prstGeom>
          <a:ln w="1143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3600" dirty="0" smtClean="0">
                <a:latin typeface="SkinnyCapKick" pitchFamily="2" charset="0"/>
              </a:rPr>
              <a:t> </a:t>
            </a:r>
            <a:endParaRPr lang="es-MX" sz="3600" dirty="0">
              <a:latin typeface="SkinnyCapKick" pitchFamily="2" charset="0"/>
            </a:endParaRPr>
          </a:p>
        </p:txBody>
      </p:sp>
      <p:pic>
        <p:nvPicPr>
          <p:cNvPr id="14" name="13 Imagen" descr="imagenes-winnie-pooh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4240804"/>
            <a:ext cx="2136264" cy="1941288"/>
          </a:xfrm>
          <a:prstGeom prst="rect">
            <a:avLst/>
          </a:prstGeom>
        </p:spPr>
      </p:pic>
      <p:sp>
        <p:nvSpPr>
          <p:cNvPr id="15" name="14 CuadroTexto"/>
          <p:cNvSpPr txBox="1"/>
          <p:nvPr/>
        </p:nvSpPr>
        <p:spPr>
          <a:xfrm>
            <a:off x="827584" y="620688"/>
            <a:ext cx="74888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dirty="0" smtClean="0">
                <a:solidFill>
                  <a:srgbClr val="92D050"/>
                </a:solidFill>
                <a:latin typeface="Crash-a-Like" pitchFamily="2" charset="0"/>
              </a:rPr>
              <a:t>Erika</a:t>
            </a:r>
            <a:r>
              <a:rPr lang="es-MX" sz="6000" dirty="0" smtClean="0">
                <a:latin typeface="Crash-a-Like" pitchFamily="2" charset="0"/>
              </a:rPr>
              <a:t> </a:t>
            </a:r>
            <a:r>
              <a:rPr lang="es-MX" sz="6000" dirty="0" smtClean="0">
                <a:solidFill>
                  <a:srgbClr val="7030A0"/>
                </a:solidFill>
                <a:latin typeface="Crash-a-Like" pitchFamily="2" charset="0"/>
              </a:rPr>
              <a:t>Jacqueline</a:t>
            </a:r>
          </a:p>
          <a:p>
            <a:pPr algn="ctr"/>
            <a:r>
              <a:rPr lang="es-MX" sz="6000" dirty="0" smtClean="0">
                <a:latin typeface="Crash-a-Like" pitchFamily="2" charset="0"/>
              </a:rPr>
              <a:t> </a:t>
            </a:r>
            <a:r>
              <a:rPr lang="es-MX" sz="6000" dirty="0" smtClean="0">
                <a:solidFill>
                  <a:srgbClr val="00B0F0"/>
                </a:solidFill>
                <a:latin typeface="Crash-a-Like" pitchFamily="2" charset="0"/>
              </a:rPr>
              <a:t>Suarez</a:t>
            </a:r>
            <a:r>
              <a:rPr lang="es-MX" sz="6000" dirty="0" smtClean="0">
                <a:latin typeface="Crash-a-Like" pitchFamily="2" charset="0"/>
              </a:rPr>
              <a:t> </a:t>
            </a:r>
            <a:r>
              <a:rPr lang="es-MX" sz="6000" dirty="0" err="1" smtClean="0">
                <a:solidFill>
                  <a:srgbClr val="FF0066"/>
                </a:solidFill>
                <a:latin typeface="Crash-a-Like" pitchFamily="2" charset="0"/>
              </a:rPr>
              <a:t>Ferriño</a:t>
            </a:r>
            <a:endParaRPr lang="es-MX" sz="6000" dirty="0" smtClean="0">
              <a:solidFill>
                <a:srgbClr val="FF0066"/>
              </a:solidFill>
              <a:latin typeface="Crash-a-Like" pitchFamily="2" charset="0"/>
            </a:endParaRPr>
          </a:p>
          <a:p>
            <a:pPr algn="ctr"/>
            <a:r>
              <a:rPr lang="es-MX" sz="6000" dirty="0" smtClean="0">
                <a:solidFill>
                  <a:srgbClr val="FFC000"/>
                </a:solidFill>
                <a:latin typeface="Crash-a-Like" pitchFamily="2" charset="0"/>
              </a:rPr>
              <a:t>3° C</a:t>
            </a:r>
          </a:p>
          <a:p>
            <a:pPr algn="ctr"/>
            <a:r>
              <a:rPr lang="es-MX" sz="6000" dirty="0" smtClean="0">
                <a:solidFill>
                  <a:srgbClr val="CC3399"/>
                </a:solidFill>
                <a:latin typeface="Crash-a-Like" pitchFamily="2" charset="0"/>
              </a:rPr>
              <a:t>#24 </a:t>
            </a:r>
            <a:endParaRPr lang="es-MX" sz="6000" dirty="0">
              <a:solidFill>
                <a:srgbClr val="CC3399"/>
              </a:solidFill>
              <a:latin typeface="Crash-a-Like" pitchFamily="2" charset="0"/>
            </a:endParaRPr>
          </a:p>
        </p:txBody>
      </p:sp>
      <p:pic>
        <p:nvPicPr>
          <p:cNvPr id="17" name="16 Imagen" descr="winnie02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3928" y="4365104"/>
            <a:ext cx="1224136" cy="2057371"/>
          </a:xfrm>
          <a:prstGeom prst="rect">
            <a:avLst/>
          </a:prstGeom>
        </p:spPr>
      </p:pic>
      <p:pic>
        <p:nvPicPr>
          <p:cNvPr id="18" name="17 Imagen" descr="jopiglet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15616" y="4725144"/>
            <a:ext cx="1296144" cy="1453619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PHOTOSH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10470574" cy="7852931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 descr="tv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857916" cy="6369887"/>
          </a:xfrm>
          <a:prstGeom prst="rect">
            <a:avLst/>
          </a:prstGeom>
        </p:spPr>
      </p:pic>
      <p:pic>
        <p:nvPicPr>
          <p:cNvPr id="18" name="17 Imagen" descr="Sin título-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6" y="3143248"/>
            <a:ext cx="2500330" cy="3717304"/>
          </a:xfrm>
          <a:prstGeom prst="rect">
            <a:avLst/>
          </a:prstGeom>
        </p:spPr>
      </p:pic>
      <p:sp>
        <p:nvSpPr>
          <p:cNvPr id="19" name="18 CuadroTexto"/>
          <p:cNvSpPr txBox="1"/>
          <p:nvPr/>
        </p:nvSpPr>
        <p:spPr>
          <a:xfrm>
            <a:off x="1643042" y="714356"/>
            <a:ext cx="300039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 smtClean="0">
                <a:latin typeface="Showcard Gothic" pitchFamily="82" charset="0"/>
              </a:rPr>
              <a:t>VER VIDEO</a:t>
            </a:r>
            <a:endParaRPr lang="es-ES" sz="6600" b="1" dirty="0">
              <a:latin typeface="Showcard Gothic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919382" y="404374"/>
            <a:ext cx="5244906" cy="1512458"/>
            <a:chOff x="1631350" y="404374"/>
            <a:chExt cx="5244906" cy="1512458"/>
          </a:xfrm>
        </p:grpSpPr>
        <p:pic>
          <p:nvPicPr>
            <p:cNvPr id="11" name="10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82087" b="82101"/>
            <a:stretch/>
          </p:blipFill>
          <p:spPr>
            <a:xfrm>
              <a:off x="3131840" y="460798"/>
              <a:ext cx="1231303" cy="1456034"/>
            </a:xfrm>
            <a:prstGeom prst="rect">
              <a:avLst/>
            </a:prstGeom>
          </p:spPr>
        </p:pic>
        <p:pic>
          <p:nvPicPr>
            <p:cNvPr id="12" name="11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9523" t="38032" r="20401" b="40193"/>
            <a:stretch/>
          </p:blipFill>
          <p:spPr>
            <a:xfrm>
              <a:off x="4552927" y="404374"/>
              <a:ext cx="1178310" cy="1512458"/>
            </a:xfrm>
            <a:prstGeom prst="rect">
              <a:avLst/>
            </a:prstGeom>
          </p:spPr>
        </p:pic>
        <p:pic>
          <p:nvPicPr>
            <p:cNvPr id="3" name="2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631350" y="438674"/>
              <a:ext cx="1536065" cy="1438537"/>
            </a:xfrm>
            <a:prstGeom prst="rect">
              <a:avLst/>
            </a:prstGeom>
          </p:spPr>
        </p:pic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80073" r="85974"/>
            <a:stretch/>
          </p:blipFill>
          <p:spPr>
            <a:xfrm>
              <a:off x="6012160" y="438674"/>
              <a:ext cx="864096" cy="1452903"/>
            </a:xfrm>
            <a:prstGeom prst="rect">
              <a:avLst/>
            </a:prstGeom>
          </p:spPr>
        </p:pic>
      </p:grpSp>
      <p:grpSp>
        <p:nvGrpSpPr>
          <p:cNvPr id="21" name="20 Grupo"/>
          <p:cNvGrpSpPr/>
          <p:nvPr/>
        </p:nvGrpSpPr>
        <p:grpSpPr>
          <a:xfrm>
            <a:off x="0" y="3071810"/>
            <a:ext cx="2421998" cy="2950587"/>
            <a:chOff x="827584" y="3050864"/>
            <a:chExt cx="2421998" cy="295058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90" r="49788" b="25475"/>
            <a:stretch/>
          </p:blipFill>
          <p:spPr>
            <a:xfrm>
              <a:off x="993245" y="3050864"/>
              <a:ext cx="2256337" cy="2304255"/>
            </a:xfrm>
            <a:prstGeom prst="rect">
              <a:avLst/>
            </a:prstGeom>
          </p:spPr>
        </p:pic>
        <p:sp>
          <p:nvSpPr>
            <p:cNvPr id="19" name="18 CuadroTexto"/>
            <p:cNvSpPr txBox="1"/>
            <p:nvPr/>
          </p:nvSpPr>
          <p:spPr>
            <a:xfrm>
              <a:off x="827584" y="5355120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FUERA</a:t>
              </a:r>
              <a:endParaRPr lang="es-MX" sz="3600" dirty="0">
                <a:latin typeface="AR ESSENCE" pitchFamily="2" charset="0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2143108" y="3071810"/>
            <a:ext cx="2131320" cy="2968405"/>
            <a:chOff x="5879976" y="3050864"/>
            <a:chExt cx="2131320" cy="2968405"/>
          </a:xfrm>
        </p:grpSpPr>
        <p:pic>
          <p:nvPicPr>
            <p:cNvPr id="18" name="17 Imagen">
              <a:hlinkClick r:id="rId10" action="ppaction://hlinksldjump"/>
            </p:cNvPr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b="23368"/>
            <a:stretch/>
          </p:blipFill>
          <p:spPr>
            <a:xfrm>
              <a:off x="5879976" y="3050864"/>
              <a:ext cx="2082728" cy="2304256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6139088" y="537293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DENTRO</a:t>
              </a:r>
              <a:endParaRPr lang="es-MX" sz="3200" dirty="0">
                <a:latin typeface="AR ESSENCE" pitchFamily="2" charset="0"/>
              </a:endParaRPr>
            </a:p>
          </p:txBody>
        </p:sp>
      </p:grpSp>
      <p:grpSp>
        <p:nvGrpSpPr>
          <p:cNvPr id="25" name="24 Grupo"/>
          <p:cNvGrpSpPr/>
          <p:nvPr/>
        </p:nvGrpSpPr>
        <p:grpSpPr>
          <a:xfrm>
            <a:off x="4214810" y="3071810"/>
            <a:ext cx="2376264" cy="3003785"/>
            <a:chOff x="4214810" y="3071810"/>
            <a:chExt cx="2376264" cy="3003785"/>
          </a:xfrm>
        </p:grpSpPr>
        <p:pic>
          <p:nvPicPr>
            <p:cNvPr id="15" name="Picture 4" descr="http://www.escuelaenlanube.com/wp-content/uploads/2012/09/ARRIBA-ABAJO.jpg">
              <a:hlinkClick r:id="rId11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 l="59596" t="24242" r="12121" b="19697"/>
            <a:stretch>
              <a:fillRect/>
            </a:stretch>
          </p:blipFill>
          <p:spPr bwMode="auto">
            <a:xfrm>
              <a:off x="4357686" y="3071810"/>
              <a:ext cx="1784019" cy="2357454"/>
            </a:xfrm>
            <a:prstGeom prst="rect">
              <a:avLst/>
            </a:prstGeom>
            <a:noFill/>
          </p:spPr>
        </p:pic>
        <p:sp>
          <p:nvSpPr>
            <p:cNvPr id="23" name="22 CuadroTexto"/>
            <p:cNvSpPr txBox="1"/>
            <p:nvPr/>
          </p:nvSpPr>
          <p:spPr>
            <a:xfrm>
              <a:off x="4214810" y="542926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ABAJO</a:t>
              </a:r>
              <a:endParaRPr lang="es-MX" sz="3600" dirty="0">
                <a:latin typeface="AR ESSENCE" pitchFamily="2" charset="0"/>
              </a:endParaRPr>
            </a:p>
          </p:txBody>
        </p:sp>
      </p:grpSp>
      <p:grpSp>
        <p:nvGrpSpPr>
          <p:cNvPr id="26" name="25 Grupo"/>
          <p:cNvGrpSpPr/>
          <p:nvPr/>
        </p:nvGrpSpPr>
        <p:grpSpPr>
          <a:xfrm>
            <a:off x="6286512" y="2357430"/>
            <a:ext cx="2376264" cy="3718165"/>
            <a:chOff x="6286512" y="2357430"/>
            <a:chExt cx="2376264" cy="3718165"/>
          </a:xfrm>
        </p:grpSpPr>
        <p:pic>
          <p:nvPicPr>
            <p:cNvPr id="17" name="Picture 2" descr="http://www.escuelaenlanube.com/wp-content/uploads/2012/09/ARRIBA-ABAJO.jpg">
              <a:hlinkClick r:id="rId13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12"/>
            <a:srcRect l="11282" r="55897" b="18462"/>
            <a:stretch>
              <a:fillRect/>
            </a:stretch>
          </p:blipFill>
          <p:spPr bwMode="auto">
            <a:xfrm>
              <a:off x="6500826" y="2357430"/>
              <a:ext cx="2000264" cy="3076299"/>
            </a:xfrm>
            <a:prstGeom prst="rect">
              <a:avLst/>
            </a:prstGeom>
            <a:noFill/>
          </p:spPr>
        </p:pic>
        <p:sp>
          <p:nvSpPr>
            <p:cNvPr id="24" name="23 CuadroTexto"/>
            <p:cNvSpPr txBox="1"/>
            <p:nvPr/>
          </p:nvSpPr>
          <p:spPr>
            <a:xfrm>
              <a:off x="6286512" y="542926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ARRIBA</a:t>
              </a:r>
              <a:endParaRPr lang="es-MX" sz="3600" dirty="0">
                <a:latin typeface="AR ESSENCE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n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fu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ent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baj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rrib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0" y="0"/>
              <a:ext cx="1763688" cy="6858000"/>
            </a:xfrm>
            <a:prstGeom prst="rect">
              <a:avLst/>
            </a:prstGeom>
            <a:solidFill>
              <a:srgbClr val="3AD2C4"/>
            </a:solidFill>
            <a:ln>
              <a:solidFill>
                <a:srgbClr val="3AD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535909" y="41720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540172" y="177281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569068" y="306896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569068" y="4437112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569068" y="573325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1992258" y="297522"/>
            <a:ext cx="2421998" cy="2950587"/>
            <a:chOff x="827584" y="3050864"/>
            <a:chExt cx="2421998" cy="2950587"/>
          </a:xfrm>
        </p:grpSpPr>
        <p:pic>
          <p:nvPicPr>
            <p:cNvPr id="16" name="15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490" r="49788" b="25475"/>
            <a:stretch/>
          </p:blipFill>
          <p:spPr>
            <a:xfrm>
              <a:off x="993245" y="3050864"/>
              <a:ext cx="2256337" cy="2304255"/>
            </a:xfrm>
            <a:prstGeom prst="rect">
              <a:avLst/>
            </a:prstGeom>
          </p:spPr>
        </p:pic>
        <p:sp>
          <p:nvSpPr>
            <p:cNvPr id="17" name="16 CuadroTexto"/>
            <p:cNvSpPr txBox="1"/>
            <p:nvPr/>
          </p:nvSpPr>
          <p:spPr>
            <a:xfrm>
              <a:off x="827584" y="5355120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FUERA</a:t>
              </a:r>
              <a:endParaRPr lang="es-MX" sz="3600" dirty="0">
                <a:latin typeface="AR ESSENCE" pitchFamily="2" charset="0"/>
              </a:endParaRPr>
            </a:p>
          </p:txBody>
        </p:sp>
      </p:grpSp>
      <p:sp>
        <p:nvSpPr>
          <p:cNvPr id="18" name="17 Flecha derecha">
            <a:hlinkClick r:id="rId3" action="ppaction://hlinksldjump"/>
          </p:cNvPr>
          <p:cNvSpPr/>
          <p:nvPr/>
        </p:nvSpPr>
        <p:spPr>
          <a:xfrm rot="10800000">
            <a:off x="7236296" y="5265204"/>
            <a:ext cx="1524365" cy="11881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1389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4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0" y="0"/>
              <a:ext cx="1763688" cy="6858000"/>
            </a:xfrm>
            <a:prstGeom prst="rect">
              <a:avLst/>
            </a:prstGeom>
            <a:solidFill>
              <a:srgbClr val="3AD2C4"/>
            </a:solidFill>
            <a:ln>
              <a:solidFill>
                <a:srgbClr val="3AD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535909" y="41720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540172" y="177281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569068" y="306896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569068" y="4437112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569068" y="573325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123728" y="288613"/>
            <a:ext cx="2131320" cy="2968405"/>
            <a:chOff x="5879976" y="3050864"/>
            <a:chExt cx="2131320" cy="2968405"/>
          </a:xfrm>
        </p:grpSpPr>
        <p:pic>
          <p:nvPicPr>
            <p:cNvPr id="13" name="12 Imagen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0000" b="23368"/>
            <a:stretch/>
          </p:blipFill>
          <p:spPr>
            <a:xfrm>
              <a:off x="5879976" y="3050864"/>
              <a:ext cx="2082728" cy="2304256"/>
            </a:xfrm>
            <a:prstGeom prst="rect">
              <a:avLst/>
            </a:prstGeom>
          </p:spPr>
        </p:pic>
        <p:sp>
          <p:nvSpPr>
            <p:cNvPr id="14" name="13 CuadroTexto"/>
            <p:cNvSpPr txBox="1"/>
            <p:nvPr/>
          </p:nvSpPr>
          <p:spPr>
            <a:xfrm>
              <a:off x="6139088" y="5372938"/>
              <a:ext cx="187220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DENTRO</a:t>
              </a:r>
              <a:endParaRPr lang="es-MX" sz="3200" dirty="0">
                <a:latin typeface="AR ESSENCE" pitchFamily="2" charset="0"/>
              </a:endParaRPr>
            </a:p>
          </p:txBody>
        </p:sp>
      </p:grpSp>
      <p:sp>
        <p:nvSpPr>
          <p:cNvPr id="15" name="14 Flecha derecha">
            <a:hlinkClick r:id="rId3" action="ppaction://hlinksldjump"/>
          </p:cNvPr>
          <p:cNvSpPr/>
          <p:nvPr/>
        </p:nvSpPr>
        <p:spPr>
          <a:xfrm rot="10800000">
            <a:off x="7236296" y="5265204"/>
            <a:ext cx="1524365" cy="11881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xmlns="" val="28838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5" name="4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Rectángulo"/>
            <p:cNvSpPr/>
            <p:nvPr/>
          </p:nvSpPr>
          <p:spPr>
            <a:xfrm>
              <a:off x="0" y="0"/>
              <a:ext cx="1763688" cy="6858000"/>
            </a:xfrm>
            <a:prstGeom prst="rect">
              <a:avLst/>
            </a:prstGeom>
            <a:solidFill>
              <a:srgbClr val="3AD2C4"/>
            </a:solidFill>
            <a:ln>
              <a:solidFill>
                <a:srgbClr val="3AD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535909" y="41720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540172" y="177281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569068" y="306896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569068" y="4437112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1" name="10 Elipse"/>
            <p:cNvSpPr/>
            <p:nvPr/>
          </p:nvSpPr>
          <p:spPr>
            <a:xfrm>
              <a:off x="569068" y="573325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5" name="14 Flecha derecha">
            <a:hlinkClick r:id="rId2" action="ppaction://hlinksldjump"/>
          </p:cNvPr>
          <p:cNvSpPr/>
          <p:nvPr/>
        </p:nvSpPr>
        <p:spPr>
          <a:xfrm rot="10800000">
            <a:off x="7236296" y="5265204"/>
            <a:ext cx="1524365" cy="11881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6" name="15 Grupo"/>
          <p:cNvGrpSpPr/>
          <p:nvPr/>
        </p:nvGrpSpPr>
        <p:grpSpPr>
          <a:xfrm>
            <a:off x="1928794" y="214290"/>
            <a:ext cx="2376264" cy="3003785"/>
            <a:chOff x="4214810" y="3071810"/>
            <a:chExt cx="2376264" cy="3003785"/>
          </a:xfrm>
        </p:grpSpPr>
        <p:pic>
          <p:nvPicPr>
            <p:cNvPr id="17" name="Picture 4" descr="http://www.escuelaenlanube.com/wp-content/uploads/2012/09/ARRIBA-ABAJO.jpg"/>
            <p:cNvPicPr>
              <a:picLocks noChangeAspect="1" noChangeArrowheads="1"/>
            </p:cNvPicPr>
            <p:nvPr/>
          </p:nvPicPr>
          <p:blipFill>
            <a:blip r:embed="rId3"/>
            <a:srcRect l="59596" t="24242" r="12121" b="19697"/>
            <a:stretch>
              <a:fillRect/>
            </a:stretch>
          </p:blipFill>
          <p:spPr bwMode="auto">
            <a:xfrm>
              <a:off x="4357686" y="3071810"/>
              <a:ext cx="1784019" cy="2357454"/>
            </a:xfrm>
            <a:prstGeom prst="rect">
              <a:avLst/>
            </a:prstGeom>
            <a:noFill/>
          </p:spPr>
        </p:pic>
        <p:sp>
          <p:nvSpPr>
            <p:cNvPr id="18" name="17 CuadroTexto"/>
            <p:cNvSpPr txBox="1"/>
            <p:nvPr/>
          </p:nvSpPr>
          <p:spPr>
            <a:xfrm>
              <a:off x="4214810" y="542926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ABAJO</a:t>
              </a:r>
              <a:endParaRPr lang="es-MX" sz="3600" dirty="0">
                <a:latin typeface="AR ESSENC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88381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3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4" name="3 Rectángulo"/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5" name="4 Rectángulo"/>
            <p:cNvSpPr/>
            <p:nvPr/>
          </p:nvSpPr>
          <p:spPr>
            <a:xfrm>
              <a:off x="0" y="0"/>
              <a:ext cx="1763688" cy="6858000"/>
            </a:xfrm>
            <a:prstGeom prst="rect">
              <a:avLst/>
            </a:prstGeom>
            <a:solidFill>
              <a:srgbClr val="3AD2C4"/>
            </a:solidFill>
            <a:ln>
              <a:solidFill>
                <a:srgbClr val="3AD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5 Elipse"/>
            <p:cNvSpPr/>
            <p:nvPr/>
          </p:nvSpPr>
          <p:spPr>
            <a:xfrm>
              <a:off x="535909" y="41720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7" name="6 Elipse"/>
            <p:cNvSpPr/>
            <p:nvPr/>
          </p:nvSpPr>
          <p:spPr>
            <a:xfrm>
              <a:off x="540172" y="177281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7 Elipse"/>
            <p:cNvSpPr/>
            <p:nvPr/>
          </p:nvSpPr>
          <p:spPr>
            <a:xfrm>
              <a:off x="569068" y="3068960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9" name="8 Elipse"/>
            <p:cNvSpPr/>
            <p:nvPr/>
          </p:nvSpPr>
          <p:spPr>
            <a:xfrm>
              <a:off x="569068" y="4437112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10" name="9 Elipse"/>
            <p:cNvSpPr/>
            <p:nvPr/>
          </p:nvSpPr>
          <p:spPr>
            <a:xfrm>
              <a:off x="569068" y="5733256"/>
              <a:ext cx="691869" cy="720080"/>
            </a:xfrm>
            <a:prstGeom prst="ellipse">
              <a:avLst/>
            </a:prstGeom>
            <a:solidFill>
              <a:srgbClr val="FF0066"/>
            </a:solidFill>
            <a:ln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</p:grpSp>
      <p:sp>
        <p:nvSpPr>
          <p:cNvPr id="18" name="17 Flecha derecha">
            <a:hlinkClick r:id="rId2" action="ppaction://hlinksldjump"/>
          </p:cNvPr>
          <p:cNvSpPr/>
          <p:nvPr/>
        </p:nvSpPr>
        <p:spPr>
          <a:xfrm rot="10800000">
            <a:off x="7236296" y="5265204"/>
            <a:ext cx="1524365" cy="1188132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pSp>
        <p:nvGrpSpPr>
          <p:cNvPr id="14" name="13 Grupo"/>
          <p:cNvGrpSpPr/>
          <p:nvPr/>
        </p:nvGrpSpPr>
        <p:grpSpPr>
          <a:xfrm>
            <a:off x="1857356" y="214290"/>
            <a:ext cx="2376264" cy="3718165"/>
            <a:chOff x="6286512" y="2357430"/>
            <a:chExt cx="2376264" cy="3718165"/>
          </a:xfrm>
        </p:grpSpPr>
        <p:pic>
          <p:nvPicPr>
            <p:cNvPr id="15" name="Picture 2" descr="http://www.escuelaenlanube.com/wp-content/uploads/2012/09/ARRIBA-ABAJO.jpg"/>
            <p:cNvPicPr>
              <a:picLocks noChangeAspect="1" noChangeArrowheads="1"/>
            </p:cNvPicPr>
            <p:nvPr/>
          </p:nvPicPr>
          <p:blipFill>
            <a:blip r:embed="rId3"/>
            <a:srcRect l="11282" r="55897" b="18462"/>
            <a:stretch>
              <a:fillRect/>
            </a:stretch>
          </p:blipFill>
          <p:spPr bwMode="auto">
            <a:xfrm>
              <a:off x="6500826" y="2357430"/>
              <a:ext cx="2000264" cy="3076299"/>
            </a:xfrm>
            <a:prstGeom prst="rect">
              <a:avLst/>
            </a:prstGeom>
            <a:noFill/>
          </p:spPr>
        </p:pic>
        <p:sp>
          <p:nvSpPr>
            <p:cNvPr id="19" name="18 CuadroTexto"/>
            <p:cNvSpPr txBox="1"/>
            <p:nvPr/>
          </p:nvSpPr>
          <p:spPr>
            <a:xfrm>
              <a:off x="6286512" y="5429264"/>
              <a:ext cx="23762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3600" dirty="0" smtClean="0">
                  <a:latin typeface="AR ESSENCE" pitchFamily="2" charset="0"/>
                </a:rPr>
                <a:t>ARRIBA</a:t>
              </a:r>
              <a:endParaRPr lang="es-MX" sz="3600" dirty="0">
                <a:latin typeface="AR ESSENCE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38948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30</Words>
  <Application>Microsoft Office PowerPoint</Application>
  <PresentationFormat>Presentación en pantalla (4:3)</PresentationFormat>
  <Paragraphs>18</Paragraphs>
  <Slides>11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22" baseType="lpstr">
      <vt:lpstr>Arial</vt:lpstr>
      <vt:lpstr>Calibri</vt:lpstr>
      <vt:lpstr>Super Mario Bros.</vt:lpstr>
      <vt:lpstr>Turtles</vt:lpstr>
      <vt:lpstr>SkinnyCapKick</vt:lpstr>
      <vt:lpstr>Crash-a-Like</vt:lpstr>
      <vt:lpstr>Showcard Gothic</vt:lpstr>
      <vt:lpstr>AR ESSENCE</vt:lpstr>
      <vt:lpstr>Shruti</vt:lpstr>
      <vt:lpstr>Eyesis</vt:lpstr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CREDITOS 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comp</dc:creator>
  <cp:lastModifiedBy>comp</cp:lastModifiedBy>
  <cp:revision>41</cp:revision>
  <dcterms:created xsi:type="dcterms:W3CDTF">2012-08-30T18:17:00Z</dcterms:created>
  <dcterms:modified xsi:type="dcterms:W3CDTF">2012-11-23T19:42:52Z</dcterms:modified>
</cp:coreProperties>
</file>