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CCFF"/>
    <a:srgbClr val="D60093"/>
    <a:srgbClr val="990033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7EB-0D6D-4E6F-8AA7-F6A327214A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7EB-0D6D-4E6F-8AA7-F6A327214A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7EB-0D6D-4E6F-8AA7-F6A327214A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7EB-0D6D-4E6F-8AA7-F6A327214A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7EB-0D6D-4E6F-8AA7-F6A327214A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7EB-0D6D-4E6F-8AA7-F6A327214A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7EB-0D6D-4E6F-8AA7-F6A327214A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7EB-0D6D-4E6F-8AA7-F6A327214A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7EB-0D6D-4E6F-8AA7-F6A327214A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7EB-0D6D-4E6F-8AA7-F6A327214A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7EB-0D6D-4E6F-8AA7-F6A327214A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5D7EB-0D6D-4E6F-8AA7-F6A327214AFA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4.xml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3 Marcador de contenido" descr="Flor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es-MX" sz="6000" dirty="0" smtClean="0">
                <a:solidFill>
                  <a:srgbClr val="FFFF00"/>
                </a:solidFill>
                <a:latin typeface="Fontdinerdotcom Sparkly" pitchFamily="2" charset="0"/>
              </a:rPr>
              <a:t>Escuela Normal de Educación Preescolar</a:t>
            </a:r>
            <a:endParaRPr lang="es-ES" sz="6000" dirty="0">
              <a:solidFill>
                <a:srgbClr val="FFFF00"/>
              </a:solidFill>
              <a:latin typeface="Fontdinerdotcom Sparkly" pitchFamily="2" charset="0"/>
            </a:endParaRPr>
          </a:p>
        </p:txBody>
      </p:sp>
      <p:sp>
        <p:nvSpPr>
          <p:cNvPr id="5" name="4 Nube"/>
          <p:cNvSpPr/>
          <p:nvPr/>
        </p:nvSpPr>
        <p:spPr>
          <a:xfrm>
            <a:off x="1285852" y="2357430"/>
            <a:ext cx="5143536" cy="27860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11 Imagen" descr="Sin título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57166"/>
            <a:ext cx="5765080" cy="4317461"/>
          </a:xfrm>
          <a:prstGeom prst="rect">
            <a:avLst/>
          </a:prstGeom>
        </p:spPr>
      </p:pic>
      <p:pic>
        <p:nvPicPr>
          <p:cNvPr id="13" name="12 Imagen" descr="Sin título-7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36355"/>
            <a:ext cx="4857720" cy="3643290"/>
          </a:xfrm>
          <a:prstGeom prst="rect">
            <a:avLst/>
          </a:prstGeom>
        </p:spPr>
      </p:pic>
      <p:pic>
        <p:nvPicPr>
          <p:cNvPr id="14" name="13 Imagen" descr="Sin títikulo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5357826"/>
            <a:ext cx="9144000" cy="6500834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2071670" y="3000372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srgbClr val="92D050"/>
                </a:solidFill>
                <a:latin typeface="Snap ITC" pitchFamily="82" charset="0"/>
              </a:rPr>
              <a:t>Los materiales</a:t>
            </a:r>
            <a:endParaRPr lang="es-ES" sz="4000" dirty="0">
              <a:solidFill>
                <a:srgbClr val="92D050"/>
              </a:solidFill>
              <a:latin typeface="Snap ITC" pitchFamily="82" charset="0"/>
            </a:endParaRPr>
          </a:p>
        </p:txBody>
      </p:sp>
      <p:pic>
        <p:nvPicPr>
          <p:cNvPr id="11" name="kerime.wav">
            <a:hlinkClick r:id="" action="ppaction://media"/>
          </p:cNvPr>
          <p:cNvPicPr>
            <a:picLocks noRot="1" noChangeAspect="1"/>
          </p:cNvPicPr>
          <p:nvPr>
            <a:wavAudioFile r:embed="rId1" name="kerime.wav"/>
          </p:nvPr>
        </p:nvPicPr>
        <p:blipFill>
          <a:blip r:embed="rId7"/>
          <a:stretch>
            <a:fillRect/>
          </a:stretch>
        </p:blipFill>
        <p:spPr>
          <a:xfrm>
            <a:off x="842965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1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5" grpId="1" animBg="1"/>
      <p:bldP spid="5" grpId="2" animBg="1"/>
      <p:bldP spid="5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lor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smtClean="0">
                <a:solidFill>
                  <a:srgbClr val="00B0F0"/>
                </a:solidFill>
              </a:rPr>
              <a:t>Los materiales</a:t>
            </a:r>
            <a:endParaRPr lang="es-ES" sz="6000" b="1" dirty="0">
              <a:solidFill>
                <a:srgbClr val="00B0F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0034" y="164305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Experimenta con diversos elementos, objetos y materiales –que no representan riesgo para encontrar soluciones y respuestas a problemas y preguntas acerca del mundo natural.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lor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smtClean="0">
                <a:solidFill>
                  <a:srgbClr val="FFFF00"/>
                </a:solidFill>
              </a:rPr>
              <a:t>introducción</a:t>
            </a:r>
            <a:endParaRPr lang="es-ES" sz="6000" b="1" dirty="0">
              <a:solidFill>
                <a:srgbClr val="FFFF00"/>
              </a:solidFill>
            </a:endParaRPr>
          </a:p>
        </p:txBody>
      </p:sp>
      <p:pic>
        <p:nvPicPr>
          <p:cNvPr id="5" name="4 Imagen" descr="t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214422"/>
            <a:ext cx="5000660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lor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7200" b="1" dirty="0" smtClean="0">
                <a:solidFill>
                  <a:srgbClr val="FF0066"/>
                </a:solidFill>
              </a:rPr>
              <a:t>menú</a:t>
            </a:r>
            <a:endParaRPr lang="es-ES" sz="7200" b="1" dirty="0">
              <a:solidFill>
                <a:srgbClr val="FF0066"/>
              </a:solidFill>
            </a:endParaRPr>
          </a:p>
        </p:txBody>
      </p:sp>
      <p:pic>
        <p:nvPicPr>
          <p:cNvPr id="10" name="9 Imagen" descr="0da686b4fe4631bfcd089763724e2719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1928802"/>
            <a:ext cx="2119311" cy="197242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1" name="10 Imagen" descr="Colores-Publicidad-Subliminal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 l="14113" t="18204" r="13306"/>
          <a:stretch>
            <a:fillRect/>
          </a:stretch>
        </p:blipFill>
        <p:spPr>
          <a:xfrm>
            <a:off x="5429256" y="2000240"/>
            <a:ext cx="2571768" cy="1925952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12" name="11 Imagen" descr="concepto-de-reciclaje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364" y="4429132"/>
            <a:ext cx="2601521" cy="208121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Flor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b="1" dirty="0" smtClean="0">
                <a:solidFill>
                  <a:srgbClr val="FFC000"/>
                </a:solidFill>
              </a:rPr>
              <a:t>flores</a:t>
            </a:r>
            <a:endParaRPr lang="es-ES" sz="6600" b="1" dirty="0">
              <a:solidFill>
                <a:srgbClr val="FFC000"/>
              </a:solidFill>
            </a:endParaRPr>
          </a:p>
        </p:txBody>
      </p:sp>
      <p:sp>
        <p:nvSpPr>
          <p:cNvPr id="7" name="6 Flecha izquierda">
            <a:hlinkClick r:id="rId3" action="ppaction://hlinksldjump"/>
          </p:cNvPr>
          <p:cNvSpPr/>
          <p:nvPr/>
        </p:nvSpPr>
        <p:spPr>
          <a:xfrm>
            <a:off x="6786578" y="5000636"/>
            <a:ext cx="1785950" cy="13572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92D050"/>
                </a:solidFill>
              </a:rPr>
              <a:t>Regresar</a:t>
            </a:r>
            <a:endParaRPr lang="es-ES" sz="2800" dirty="0">
              <a:solidFill>
                <a:srgbClr val="92D050"/>
              </a:solidFill>
            </a:endParaRPr>
          </a:p>
        </p:txBody>
      </p:sp>
      <p:pic>
        <p:nvPicPr>
          <p:cNvPr id="10" name="9 Marcador de contenido"/>
          <p:cNvPicPr>
            <a:picLocks noGrp="1"/>
          </p:cNvPicPr>
          <p:nvPr>
            <p:ph idx="1"/>
          </p:nvPr>
        </p:nvPicPr>
        <p:blipFill>
          <a:blip r:embed="rId4"/>
          <a:srcRect l="17986" t="30723" r="46380" b="23193"/>
          <a:stretch>
            <a:fillRect/>
          </a:stretch>
        </p:blipFill>
        <p:spPr bwMode="auto">
          <a:xfrm>
            <a:off x="3286116" y="2428868"/>
            <a:ext cx="2672315" cy="1871526"/>
          </a:xfrm>
          <a:prstGeom prst="rect">
            <a:avLst/>
          </a:prstGeom>
          <a:noFill/>
          <a:ln w="28575">
            <a:solidFill>
              <a:srgbClr val="FF0066"/>
            </a:solidFill>
            <a:prstDash val="sysDot"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5"/>
          <a:srcRect l="17986" t="31024" r="45362" b="22289"/>
          <a:stretch>
            <a:fillRect/>
          </a:stretch>
        </p:blipFill>
        <p:spPr bwMode="auto">
          <a:xfrm>
            <a:off x="357158" y="1000108"/>
            <a:ext cx="2722245" cy="1953463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</p:spPr>
      </p:pic>
      <p:sp>
        <p:nvSpPr>
          <p:cNvPr id="12" name="11 Nube"/>
          <p:cNvSpPr/>
          <p:nvPr/>
        </p:nvSpPr>
        <p:spPr>
          <a:xfrm>
            <a:off x="1785918" y="2214554"/>
            <a:ext cx="1214446" cy="642942"/>
          </a:xfrm>
          <a:prstGeom prst="cloud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2000232" y="228599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Raíz</a:t>
            </a:r>
            <a:endParaRPr lang="es-ES" sz="2400" b="1" dirty="0"/>
          </a:p>
        </p:txBody>
      </p:sp>
      <p:pic>
        <p:nvPicPr>
          <p:cNvPr id="14" name="13 Imagen"/>
          <p:cNvPicPr/>
          <p:nvPr/>
        </p:nvPicPr>
        <p:blipFill>
          <a:blip r:embed="rId6"/>
          <a:srcRect l="19683" t="31325" r="45532" b="24149"/>
          <a:stretch>
            <a:fillRect/>
          </a:stretch>
        </p:blipFill>
        <p:spPr bwMode="auto">
          <a:xfrm>
            <a:off x="6143636" y="785794"/>
            <a:ext cx="2722245" cy="1962150"/>
          </a:xfrm>
          <a:prstGeom prst="rect">
            <a:avLst/>
          </a:prstGeom>
          <a:noFill/>
          <a:ln w="38100">
            <a:solidFill>
              <a:srgbClr val="92D050"/>
            </a:solidFill>
            <a:prstDash val="sysDot"/>
            <a:miter lim="800000"/>
            <a:headEnd/>
            <a:tailEnd/>
          </a:ln>
        </p:spPr>
      </p:pic>
      <p:sp>
        <p:nvSpPr>
          <p:cNvPr id="15" name="14 Nube"/>
          <p:cNvSpPr/>
          <p:nvPr/>
        </p:nvSpPr>
        <p:spPr>
          <a:xfrm>
            <a:off x="7643834" y="1928802"/>
            <a:ext cx="1214446" cy="714380"/>
          </a:xfrm>
          <a:prstGeom prst="cloud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7786710" y="207167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Tallo</a:t>
            </a:r>
            <a:endParaRPr lang="es-ES" sz="2400" b="1" dirty="0"/>
          </a:p>
        </p:txBody>
      </p:sp>
      <p:pic>
        <p:nvPicPr>
          <p:cNvPr id="17" name="16 Imagen"/>
          <p:cNvPicPr/>
          <p:nvPr/>
        </p:nvPicPr>
        <p:blipFill>
          <a:blip r:embed="rId7"/>
          <a:srcRect l="19005" t="32228" r="45701" b="23795"/>
          <a:stretch>
            <a:fillRect/>
          </a:stretch>
        </p:blipFill>
        <p:spPr bwMode="auto">
          <a:xfrm>
            <a:off x="214282" y="4214818"/>
            <a:ext cx="2700403" cy="1895475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  <a:miter lim="800000"/>
            <a:headEnd/>
            <a:tailEnd/>
          </a:ln>
        </p:spPr>
      </p:pic>
      <p:sp>
        <p:nvSpPr>
          <p:cNvPr id="18" name="17 Nube"/>
          <p:cNvSpPr/>
          <p:nvPr/>
        </p:nvSpPr>
        <p:spPr>
          <a:xfrm>
            <a:off x="1571604" y="5357826"/>
            <a:ext cx="1285884" cy="714380"/>
          </a:xfrm>
          <a:prstGeom prst="cloud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1857356" y="5500702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Hojas</a:t>
            </a:r>
            <a:endParaRPr lang="es-ES" sz="2000" b="1" dirty="0"/>
          </a:p>
        </p:txBody>
      </p:sp>
      <p:pic>
        <p:nvPicPr>
          <p:cNvPr id="20" name="19 Imagen"/>
          <p:cNvPicPr/>
          <p:nvPr/>
        </p:nvPicPr>
        <p:blipFill>
          <a:blip r:embed="rId8"/>
          <a:srcRect l="18326" t="31264" r="45192" b="22741"/>
          <a:stretch>
            <a:fillRect/>
          </a:stretch>
        </p:blipFill>
        <p:spPr bwMode="auto">
          <a:xfrm>
            <a:off x="3786182" y="4572008"/>
            <a:ext cx="2877733" cy="20478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2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6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lor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smtClean="0">
                <a:solidFill>
                  <a:srgbClr val="D60093"/>
                </a:solidFill>
              </a:rPr>
              <a:t>colores</a:t>
            </a:r>
            <a:endParaRPr lang="es-ES" sz="6000" b="1" dirty="0">
              <a:solidFill>
                <a:srgbClr val="D60093"/>
              </a:solidFill>
            </a:endParaRPr>
          </a:p>
        </p:txBody>
      </p:sp>
      <p:pic>
        <p:nvPicPr>
          <p:cNvPr id="6" name="5 Marcador de contenido" descr="Sin título-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0364" y="1071546"/>
            <a:ext cx="2939164" cy="3429024"/>
          </a:xfrm>
        </p:spPr>
      </p:pic>
      <p:sp>
        <p:nvSpPr>
          <p:cNvPr id="5" name="4 Flecha izquierda">
            <a:hlinkClick r:id="rId4" action="ppaction://hlinksldjump"/>
          </p:cNvPr>
          <p:cNvSpPr/>
          <p:nvPr/>
        </p:nvSpPr>
        <p:spPr>
          <a:xfrm>
            <a:off x="6929454" y="5143512"/>
            <a:ext cx="1714512" cy="1428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rgbClr val="FFFF00"/>
                </a:solidFill>
              </a:rPr>
              <a:t>Regresar</a:t>
            </a:r>
            <a:endParaRPr lang="es-ES" sz="2400" dirty="0">
              <a:solidFill>
                <a:srgbClr val="FFFF00"/>
              </a:solidFill>
            </a:endParaRPr>
          </a:p>
        </p:txBody>
      </p:sp>
      <p:pic>
        <p:nvPicPr>
          <p:cNvPr id="7" name="6 Imagen" descr="colores 1.png"/>
          <p:cNvPicPr>
            <a:picLocks noChangeAspect="1"/>
          </p:cNvPicPr>
          <p:nvPr/>
        </p:nvPicPr>
        <p:blipFill>
          <a:blip r:embed="rId5"/>
          <a:srcRect r="70465"/>
          <a:stretch>
            <a:fillRect/>
          </a:stretch>
        </p:blipFill>
        <p:spPr>
          <a:xfrm>
            <a:off x="6643702" y="-285776"/>
            <a:ext cx="1785950" cy="3930462"/>
          </a:xfrm>
          <a:prstGeom prst="rect">
            <a:avLst/>
          </a:prstGeom>
        </p:spPr>
      </p:pic>
      <p:pic>
        <p:nvPicPr>
          <p:cNvPr id="8" name="7 Imagen" descr="colores 1.png"/>
          <p:cNvPicPr>
            <a:picLocks noChangeAspect="1"/>
          </p:cNvPicPr>
          <p:nvPr/>
        </p:nvPicPr>
        <p:blipFill>
          <a:blip r:embed="rId5"/>
          <a:srcRect l="28903" r="57033"/>
          <a:stretch>
            <a:fillRect/>
          </a:stretch>
        </p:blipFill>
        <p:spPr>
          <a:xfrm>
            <a:off x="285720" y="714356"/>
            <a:ext cx="928694" cy="4292064"/>
          </a:xfrm>
          <a:prstGeom prst="rect">
            <a:avLst/>
          </a:prstGeom>
        </p:spPr>
      </p:pic>
      <p:pic>
        <p:nvPicPr>
          <p:cNvPr id="9" name="8 Imagen" descr="colores 1.png"/>
          <p:cNvPicPr>
            <a:picLocks noChangeAspect="1"/>
          </p:cNvPicPr>
          <p:nvPr/>
        </p:nvPicPr>
        <p:blipFill>
          <a:blip r:embed="rId5"/>
          <a:srcRect l="44374" r="38749"/>
          <a:stretch>
            <a:fillRect/>
          </a:stretch>
        </p:blipFill>
        <p:spPr>
          <a:xfrm>
            <a:off x="5929322" y="2455883"/>
            <a:ext cx="1143008" cy="4402117"/>
          </a:xfrm>
          <a:prstGeom prst="rect">
            <a:avLst/>
          </a:prstGeom>
        </p:spPr>
      </p:pic>
      <p:pic>
        <p:nvPicPr>
          <p:cNvPr id="10" name="9 Imagen" descr="colores 1.png"/>
          <p:cNvPicPr>
            <a:picLocks noChangeAspect="1"/>
          </p:cNvPicPr>
          <p:nvPr/>
        </p:nvPicPr>
        <p:blipFill>
          <a:blip r:embed="rId5"/>
          <a:srcRect l="59845" r="23278" b="26199"/>
          <a:stretch>
            <a:fillRect/>
          </a:stretch>
        </p:blipFill>
        <p:spPr>
          <a:xfrm>
            <a:off x="1571604" y="2187827"/>
            <a:ext cx="1643074" cy="4670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lor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b="1" dirty="0" smtClean="0">
                <a:solidFill>
                  <a:srgbClr val="00CCFF"/>
                </a:solidFill>
              </a:rPr>
              <a:t>reciclaje</a:t>
            </a:r>
            <a:endParaRPr lang="es-ES" sz="6600" b="1" dirty="0">
              <a:solidFill>
                <a:srgbClr val="00CC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7286644" y="5214950"/>
            <a:ext cx="1571636" cy="12858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smtClean="0">
                <a:solidFill>
                  <a:srgbClr val="FFC000"/>
                </a:solidFill>
              </a:rPr>
              <a:t>Regresar</a:t>
            </a:r>
            <a:endParaRPr lang="es-ES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47</Words>
  <Application>Microsoft Office PowerPoint</Application>
  <PresentationFormat>Presentación en pantalla (4:3)</PresentationFormat>
  <Paragraphs>15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Escuela Normal de Educación Preescolar</vt:lpstr>
      <vt:lpstr>Los materiales</vt:lpstr>
      <vt:lpstr>introducción</vt:lpstr>
      <vt:lpstr>menú</vt:lpstr>
      <vt:lpstr>flores</vt:lpstr>
      <vt:lpstr>colores</vt:lpstr>
      <vt:lpstr>reciclaje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25</cp:revision>
  <dcterms:created xsi:type="dcterms:W3CDTF">2012-09-21T03:40:36Z</dcterms:created>
  <dcterms:modified xsi:type="dcterms:W3CDTF">2012-12-12T18:35:57Z</dcterms:modified>
</cp:coreProperties>
</file>