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Poppy" charset="0"/>
      <p:regular r:id="rId16"/>
    </p:embeddedFont>
    <p:embeddedFont>
      <p:font typeface="Tourist Trap" charset="0"/>
      <p:regular r:id="rId1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36" autoAdjust="0"/>
    <p:restoredTop sz="91260" autoAdjust="0"/>
  </p:normalViewPr>
  <p:slideViewPr>
    <p:cSldViewPr>
      <p:cViewPr varScale="1">
        <p:scale>
          <a:sx n="58" d="100"/>
          <a:sy n="58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4C59-D04C-44A9-A525-B2C2247281D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838D-A734-465E-B413-342975860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audio" Target="file:///D:\I.wav" TargetMode="External"/><Relationship Id="rId7" Type="http://schemas.openxmlformats.org/officeDocument/2006/relationships/image" Target="../media/image6.jpeg"/><Relationship Id="rId12" Type="http://schemas.openxmlformats.org/officeDocument/2006/relationships/slide" Target="slide9.xml"/><Relationship Id="rId2" Type="http://schemas.openxmlformats.org/officeDocument/2006/relationships/audio" Target="../media/audio3.wav"/><Relationship Id="rId16" Type="http://schemas.openxmlformats.org/officeDocument/2006/relationships/image" Target="../media/image11.png"/><Relationship Id="rId1" Type="http://schemas.openxmlformats.org/officeDocument/2006/relationships/audio" Target="../media/audio2.wav"/><Relationship Id="rId6" Type="http://schemas.openxmlformats.org/officeDocument/2006/relationships/slideLayout" Target="../slideLayouts/slideLayout2.xml"/><Relationship Id="rId11" Type="http://schemas.openxmlformats.org/officeDocument/2006/relationships/slide" Target="slide8.xml"/><Relationship Id="rId5" Type="http://schemas.openxmlformats.org/officeDocument/2006/relationships/audio" Target="file:///D:\U.wav" TargetMode="External"/><Relationship Id="rId1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audio" Target="../media/audio4.wav"/><Relationship Id="rId9" Type="http://schemas.openxmlformats.org/officeDocument/2006/relationships/image" Target="../media/image8.jpe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audio" Target="file:///D:\AUTOBU%20VOZ.wav" TargetMode="External"/><Relationship Id="rId6" Type="http://schemas.openxmlformats.org/officeDocument/2006/relationships/image" Target="../media/image12.gif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6137582-letras--rompecabezas-esparcidos-en-el-piso-como-fondos-de-bell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Marcador de contenido" descr="Sin título-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3240" y="2143116"/>
            <a:ext cx="3436520" cy="2643206"/>
          </a:xfrm>
        </p:spPr>
      </p:pic>
      <p:pic>
        <p:nvPicPr>
          <p:cNvPr id="7" name="6 Imagen" descr="02ene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14546" cy="191466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714612" y="28572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FF00"/>
                </a:solidFill>
              </a:rPr>
              <a:t>YANETH YAHAIRA PACHUCA GUAJARDO</a:t>
            </a:r>
            <a:endParaRPr lang="es-ES" sz="3600" b="1" dirty="0">
              <a:solidFill>
                <a:srgbClr val="FFFF00"/>
              </a:solidFill>
            </a:endParaRPr>
          </a:p>
        </p:txBody>
      </p:sp>
      <p:pic>
        <p:nvPicPr>
          <p:cNvPr id="9" name="8 Imagen" descr="a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86124"/>
            <a:ext cx="3446705" cy="2309818"/>
          </a:xfrm>
          <a:prstGeom prst="rect">
            <a:avLst/>
          </a:prstGeom>
        </p:spPr>
      </p:pic>
      <p:pic>
        <p:nvPicPr>
          <p:cNvPr id="10" name="9 Imagen" descr="b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298" y="3286124"/>
            <a:ext cx="2071702" cy="228977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0" y="6429396"/>
            <a:ext cx="321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ENERO / 2013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FDGD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8008488-fondo-transparente-de-coloridas-letras-en-blan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11" name="10 Grupo"/>
          <p:cNvGrpSpPr/>
          <p:nvPr/>
        </p:nvGrpSpPr>
        <p:grpSpPr>
          <a:xfrm>
            <a:off x="7643802" y="5214950"/>
            <a:ext cx="1500198" cy="1643050"/>
            <a:chOff x="7643802" y="5214950"/>
            <a:chExt cx="1500198" cy="1643050"/>
          </a:xfrm>
        </p:grpSpPr>
        <p:sp>
          <p:nvSpPr>
            <p:cNvPr id="12" name="11 Flecha arriba">
              <a:hlinkClick r:id="rId3" action="ppaction://hlinksldjump"/>
            </p:cNvPr>
            <p:cNvSpPr/>
            <p:nvPr/>
          </p:nvSpPr>
          <p:spPr>
            <a:xfrm>
              <a:off x="7643802" y="5214950"/>
              <a:ext cx="1500198" cy="16430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000992" y="6072206"/>
              <a:ext cx="785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/>
                <a:t>REGRESAR</a:t>
              </a:r>
              <a:endParaRPr lang="es-ES" sz="1100" dirty="0"/>
            </a:p>
          </p:txBody>
        </p:sp>
      </p:grpSp>
      <p:pic>
        <p:nvPicPr>
          <p:cNvPr id="9" name="8 Imagen" descr="Sin título-1 copi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346" y="0"/>
            <a:ext cx="2381250" cy="29432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4 -0.04347 C -0.18195 -0.05342 -0.18264 -0.06405 -0.18577 -0.07353 C -0.18837 -0.08116 -0.19358 -0.08671 -0.19705 -0.09365 C -0.20087 -0.10128 -0.20504 -0.11284 -0.21025 -0.11885 C -0.22136 -0.1318 -0.21962 -0.12625 -0.23108 -0.13388 C -0.24115 -0.14058 -0.24618 -0.14613 -0.25747 -0.14891 C -0.27309 -0.16486 -0.29532 -0.16162 -0.31407 -0.16417 C -0.33837 -0.1674 -0.34063 -0.16787 -0.35938 -0.17157 C -0.39011 -0.17064 -0.42101 -0.17041 -0.45174 -0.16902 C -0.45868 -0.16879 -0.4658 -0.16925 -0.47257 -0.16671 C -0.47952 -0.16417 -0.48177 -0.15191 -0.48577 -0.14405 C -0.48698 -0.14151 -0.48941 -0.13642 -0.48941 -0.13642 C -0.49427 -0.11122 -0.48768 -0.14243 -0.49514 -0.11631 C -0.49792 -0.10659 -0.49827 -0.09596 -0.50087 -0.08625 C -0.49983 -0.06937 -0.5033 -0.01665 -0.48941 0.00184 C -0.48577 0.02242 -0.47396 0.04 -0.46302 0.05456 C -0.4599 0.07052 -0.45105 0.07745 -0.44427 0.09225 C -0.43525 0.1119 -0.42327 0.12971 -0.41216 0.14751 C -0.39983 0.16716 -0.38802 0.19421 -0.36875 0.20277 C -0.36285 0.21433 -0.3566 0.23283 -0.34792 0.24046 C -0.34601 0.24462 -0.34462 0.24901 -0.34237 0.25294 C -0.3408 0.25572 -0.33681 0.25687 -0.33664 0.26057 C -0.33455 0.32254 -0.33976 0.37086 -0.34427 0.4289 C -0.34636 0.45664 -0.34792 0.48416 -0.34983 0.5119 C -0.35052 0.52231 -0.36112 0.53942 -0.36112 0.53942 C -0.3632 0.55098 -0.36667 0.56485 -0.37448 0.57225 C -0.38698 0.58427 -0.39184 0.58034 -0.40087 0.59237 C -0.40434 0.59699 -0.40938 0.60832 -0.41407 0.61248 C -0.41563 0.61387 -0.41789 0.61364 -0.41962 0.61479 C -0.42292 0.61687 -0.42622 0.61942 -0.42917 0.62242 C -0.44323 0.63676 -0.45677 0.65294 -0.47066 0.66774 C -0.47917 0.67699 -0.49011 0.68393 -0.49896 0.69271 C -0.52084 0.71398 -0.54549 0.73849 -0.57257 0.74566 C -0.58802 0.75907 -0.60556 0.76578 -0.62344 0.77063 C -0.72796 0.76924 -0.81823 0.76901 -0.91789 0.7556 C -0.92674 0.74751 -0.92136 0.75144 -0.93473 0.74566 L -0.93473 0.74566 C -0.94323 0.73895 -0.95018 0.72786 -0.95938 0.723 C -0.96233 0.72138 -0.96563 0.72161 -0.96875 0.72046 C -0.97205 0.71907 -0.975 0.71699 -0.97813 0.71537 C -0.98594 0.7052 -0.98473 0.70381 -0.98941 0.69271 C -0.99601 0.67699 -0.99358 0.68832 -1.00087 0.67514 C -1.0066 0.66497 -1.00903 0.65641 -1.01598 0.64763 C -1.01789 0.63676 -1.01945 0.6178 -1.02344 0.60739 C -1.03073 0.5882 -1.02448 0.61086 -1.02917 0.59237 C -1.03247 0.56554 -1.04601 0.54219 -1.05365 0.51699 C -1.05434 0.51098 -1.05417 0.50497 -1.05556 0.49919 C -1.05625 0.49641 -1.05903 0.49479 -1.05938 0.49179 C -1.06059 0.48346 -1.06389 0.43352 -1.06493 0.41895 C -1.06424 0.37364 -1.06459 0.32832 -1.06302 0.28323 C -1.0625 0.27028 -1.05556 0.24531 -1.05365 0.23283 C -1.04896 0.20393 -1.04566 0.1741 -1.03664 0.14751 C -1.0323 0.13479 -1.03195 0.11976 -1.02726 0.10728 C -1.02396 0.09849 -1.01737 0.0941 -1.01216 0.08716 C -1.00556 0.06173 -0.97934 0.03237 -0.96302 0.01942 C -0.9415 0.00231 -0.92362 -0.02521 -0.90087 -0.03839 C -0.8948 -0.04185 -0.88681 -0.0481 -0.88004 -0.04856 C -0.83542 -0.05087 -0.7908 -0.0518 -0.74618 -0.05342 C -0.68889 -0.05203 -0.66059 -0.05665 -0.61407 -0.04093 C -0.58351 -0.01735 -0.62448 -0.0481 -0.59514 -0.02844 C -0.58351 -0.02058 -0.5724 -0.00532 -0.56302 0.0067 C -0.56025 0.0252 -0.55608 0.0252 -0.54792 0.03953 C -0.54358 0.05826 -0.55018 0.03421 -0.54046 0.05456 C -0.53507 0.06612 -0.53282 0.08208 -0.52917 0.09479 C -0.52987 0.14011 -0.52934 0.18543 -0.53108 0.23052 C -0.53143 0.2393 -0.5349 0.24716 -0.53664 0.25549 C -0.53716 0.25803 -0.53698 0.2615 -0.53855 0.26312 C -0.54115 0.26612 -0.5448 0.26658 -0.54792 0.2682 C -0.55764 0.28115 -0.56216 0.28323 -0.57257 0.29317 C -0.57657 0.29687 -0.58021 0.30289 -0.58577 0.30335 C -0.59653 0.30404 -0.60712 0.30335 -0.61789 0.30335 " pathEditMode="relative" ptsTypes="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8008488-fondo-transparente-de-coloridas-letras-en-bl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00034" y="1785926"/>
            <a:ext cx="8286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CONOCIENDO LAS LETRAS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8008488-fondo-transparente-de-coloridas-letras-en-bl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oppy" pitchFamily="66" charset="0"/>
              </a:rPr>
              <a:t>CREDITOS</a:t>
            </a:r>
            <a:endParaRPr lang="es-E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oppy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2000240"/>
            <a:ext cx="87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urist Trap" pitchFamily="2" charset="0"/>
              </a:rPr>
              <a:t>http://www.dafont.com</a:t>
            </a:r>
            <a:endParaRPr lang="es-E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ourist Trap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8008488-fondo-transparente-de-coloridas-letras-en-blan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 </a:t>
            </a:r>
            <a:endParaRPr lang="es-ES" dirty="0"/>
          </a:p>
        </p:txBody>
      </p:sp>
      <p:pic>
        <p:nvPicPr>
          <p:cNvPr id="6" name="5 Imagen" descr="Sin título-1 copia.jpg"/>
          <p:cNvPicPr>
            <a:picLocks noChangeAspect="1"/>
          </p:cNvPicPr>
          <p:nvPr/>
        </p:nvPicPr>
        <p:blipFill>
          <a:blip r:embed="rId3"/>
          <a:srcRect l="18281" t="37024" r="12812"/>
          <a:stretch>
            <a:fillRect/>
          </a:stretch>
        </p:blipFill>
        <p:spPr>
          <a:xfrm>
            <a:off x="714348" y="1134936"/>
            <a:ext cx="8072494" cy="5533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8008488-fondo-transparente-de-coloridas-letras-en-blanco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MENÚ PRINCIPAL</a:t>
            </a:r>
            <a:endParaRPr lang="es-ES" dirty="0"/>
          </a:p>
        </p:txBody>
      </p:sp>
      <p:pic>
        <p:nvPicPr>
          <p:cNvPr id="8" name="7 Imagen" descr="vocale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4717" t="35286" r="81132" b="43804"/>
          <a:stretch>
            <a:fillRect/>
          </a:stretch>
        </p:blipFill>
        <p:spPr>
          <a:xfrm rot="1531727">
            <a:off x="500034" y="1643050"/>
            <a:ext cx="1540382" cy="1643074"/>
          </a:xfrm>
          <a:prstGeom prst="rect">
            <a:avLst/>
          </a:prstGeom>
        </p:spPr>
      </p:pic>
      <p:pic>
        <p:nvPicPr>
          <p:cNvPr id="12" name="11 Imagen" descr="vocales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/>
          <a:srcRect l="24107" t="41280" r="62333" b="37847"/>
          <a:stretch>
            <a:fillRect/>
          </a:stretch>
        </p:blipFill>
        <p:spPr>
          <a:xfrm rot="808024">
            <a:off x="1643042" y="4357694"/>
            <a:ext cx="1735943" cy="1928826"/>
          </a:xfrm>
          <a:prstGeom prst="rect">
            <a:avLst/>
          </a:prstGeom>
        </p:spPr>
      </p:pic>
      <p:pic>
        <p:nvPicPr>
          <p:cNvPr id="13" name="12 Imagen" descr="vocales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/>
          <a:srcRect l="43312" t="49825" r="43855" b="31111"/>
          <a:stretch>
            <a:fillRect/>
          </a:stretch>
        </p:blipFill>
        <p:spPr>
          <a:xfrm rot="20689595">
            <a:off x="3214678" y="1643050"/>
            <a:ext cx="1571636" cy="1685373"/>
          </a:xfrm>
          <a:prstGeom prst="rect">
            <a:avLst/>
          </a:prstGeom>
        </p:spPr>
      </p:pic>
      <p:pic>
        <p:nvPicPr>
          <p:cNvPr id="14" name="13 Imagen" descr="vocales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9"/>
          <a:srcRect l="60938" t="55793" r="25095" b="23347"/>
          <a:stretch>
            <a:fillRect/>
          </a:stretch>
        </p:blipFill>
        <p:spPr>
          <a:xfrm rot="746102">
            <a:off x="6720864" y="2003017"/>
            <a:ext cx="1606041" cy="1731501"/>
          </a:xfrm>
          <a:prstGeom prst="rect">
            <a:avLst/>
          </a:prstGeom>
        </p:spPr>
      </p:pic>
      <p:pic>
        <p:nvPicPr>
          <p:cNvPr id="15" name="14 Imagen" descr="vocales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9"/>
          <a:srcRect l="80263" t="63796" r="7895" b="17977"/>
          <a:stretch>
            <a:fillRect/>
          </a:stretch>
        </p:blipFill>
        <p:spPr>
          <a:xfrm rot="769323">
            <a:off x="5357818" y="4286256"/>
            <a:ext cx="1857388" cy="2063764"/>
          </a:xfrm>
          <a:prstGeom prst="rect">
            <a:avLst/>
          </a:prstGeom>
        </p:spPr>
      </p:pic>
      <p:pic>
        <p:nvPicPr>
          <p:cNvPr id="9" name="A.wav">
            <a:hlinkClick r:id="" action="ppaction://media"/>
          </p:cNvPr>
          <p:cNvPicPr>
            <a:picLocks noRot="1" noChangeAspect="1"/>
          </p:cNvPicPr>
          <p:nvPr>
            <a:wavAudioFile r:embed="rId1" name="A.wav"/>
          </p:nvPr>
        </p:nvPicPr>
        <p:blipFill>
          <a:blip r:embed="rId14"/>
          <a:stretch>
            <a:fillRect/>
          </a:stretch>
        </p:blipFill>
        <p:spPr>
          <a:xfrm>
            <a:off x="-928726" y="2571744"/>
            <a:ext cx="304800" cy="304800"/>
          </a:xfrm>
          <a:prstGeom prst="rect">
            <a:avLst/>
          </a:prstGeom>
        </p:spPr>
      </p:pic>
      <p:pic>
        <p:nvPicPr>
          <p:cNvPr id="10" name="E.wav">
            <a:hlinkClick r:id="" action="ppaction://media"/>
          </p:cNvPr>
          <p:cNvPicPr>
            <a:picLocks noRot="1" noChangeAspect="1"/>
          </p:cNvPicPr>
          <p:nvPr>
            <a:wavAudioFile r:embed="rId2" name="E.wav"/>
          </p:nvPr>
        </p:nvPicPr>
        <p:blipFill>
          <a:blip r:embed="rId15"/>
          <a:stretch>
            <a:fillRect/>
          </a:stretch>
        </p:blipFill>
        <p:spPr>
          <a:xfrm>
            <a:off x="-571536" y="5000636"/>
            <a:ext cx="304800" cy="304800"/>
          </a:xfrm>
          <a:prstGeom prst="rect">
            <a:avLst/>
          </a:prstGeom>
        </p:spPr>
      </p:pic>
      <p:pic>
        <p:nvPicPr>
          <p:cNvPr id="11" name="I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10215602" y="1071546"/>
            <a:ext cx="304800" cy="304800"/>
          </a:xfrm>
          <a:prstGeom prst="rect">
            <a:avLst/>
          </a:prstGeom>
        </p:spPr>
      </p:pic>
      <p:pic>
        <p:nvPicPr>
          <p:cNvPr id="16" name="O.wav">
            <a:hlinkClick r:id="" action="ppaction://media"/>
          </p:cNvPr>
          <p:cNvPicPr>
            <a:picLocks noRot="1" noChangeAspect="1"/>
          </p:cNvPicPr>
          <p:nvPr>
            <a:wavAudioFile r:embed="rId4" name="O.wav"/>
          </p:nvPr>
        </p:nvPicPr>
        <p:blipFill>
          <a:blip r:embed="rId15"/>
          <a:stretch>
            <a:fillRect/>
          </a:stretch>
        </p:blipFill>
        <p:spPr>
          <a:xfrm>
            <a:off x="9786974" y="2714620"/>
            <a:ext cx="304800" cy="304800"/>
          </a:xfrm>
          <a:prstGeom prst="rect">
            <a:avLst/>
          </a:prstGeom>
        </p:spPr>
      </p:pic>
      <p:pic>
        <p:nvPicPr>
          <p:cNvPr id="17" name="U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/>
          <a:stretch>
            <a:fillRect/>
          </a:stretch>
        </p:blipFill>
        <p:spPr>
          <a:xfrm>
            <a:off x="9858412" y="4643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5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8008488-fondo-transparente-de-coloridas-letras-en-blanc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8 Flecha arriba">
            <a:hlinkClick r:id="rId5" action="ppaction://hlinksldjump"/>
          </p:cNvPr>
          <p:cNvSpPr/>
          <p:nvPr/>
        </p:nvSpPr>
        <p:spPr>
          <a:xfrm>
            <a:off x="7643802" y="5214950"/>
            <a:ext cx="1500198" cy="16430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8000992" y="6072206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REGRESAR</a:t>
            </a:r>
            <a:endParaRPr lang="es-ES" sz="1100" dirty="0"/>
          </a:p>
        </p:txBody>
      </p:sp>
      <p:pic>
        <p:nvPicPr>
          <p:cNvPr id="8" name="7 Imagen" descr="Sin título-1.gif"/>
          <p:cNvPicPr>
            <a:picLocks noChangeAspect="1"/>
          </p:cNvPicPr>
          <p:nvPr/>
        </p:nvPicPr>
        <p:blipFill>
          <a:blip r:embed="rId6"/>
          <a:srcRect t="6350" r="1995" b="17460"/>
          <a:stretch>
            <a:fillRect/>
          </a:stretch>
        </p:blipFill>
        <p:spPr>
          <a:xfrm>
            <a:off x="8135782" y="857232"/>
            <a:ext cx="3508580" cy="3429024"/>
          </a:xfrm>
          <a:prstGeom prst="rect">
            <a:avLst/>
          </a:prstGeom>
        </p:spPr>
      </p:pic>
      <p:pic>
        <p:nvPicPr>
          <p:cNvPr id="11" name="AUTOBU VO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0787106" y="4500570"/>
            <a:ext cx="304800" cy="304800"/>
          </a:xfrm>
          <a:prstGeom prst="rect">
            <a:avLst/>
          </a:prstGeom>
        </p:spPr>
      </p:pic>
      <p:pic>
        <p:nvPicPr>
          <p:cNvPr id="12" name="11 Imagen" descr="vocale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4717" t="35286" r="81132" b="43804"/>
          <a:stretch>
            <a:fillRect/>
          </a:stretch>
        </p:blipFill>
        <p:spPr>
          <a:xfrm>
            <a:off x="-1577359" y="1320421"/>
            <a:ext cx="1540382" cy="1643074"/>
          </a:xfrm>
          <a:prstGeom prst="rect">
            <a:avLst/>
          </a:prstGeom>
        </p:spPr>
      </p:pic>
      <p:pic>
        <p:nvPicPr>
          <p:cNvPr id="13" name="A.wav">
            <a:hlinkClick r:id="" action="ppaction://media"/>
          </p:cNvPr>
          <p:cNvPicPr>
            <a:picLocks noRot="1" noChangeAspect="1"/>
          </p:cNvPicPr>
          <p:nvPr>
            <a:wavAudioFile r:embed="rId2" name="A.wav"/>
          </p:nvPr>
        </p:nvPicPr>
        <p:blipFill>
          <a:blip r:embed="rId10"/>
          <a:stretch>
            <a:fillRect/>
          </a:stretch>
        </p:blipFill>
        <p:spPr>
          <a:xfrm>
            <a:off x="-1285916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-0.65625 0.13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7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8008488-fondo-transparente-de-coloridas-letras-en-blan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  <p:grpSp>
        <p:nvGrpSpPr>
          <p:cNvPr id="14" name="13 Grupo"/>
          <p:cNvGrpSpPr/>
          <p:nvPr/>
        </p:nvGrpSpPr>
        <p:grpSpPr>
          <a:xfrm>
            <a:off x="7643802" y="5214950"/>
            <a:ext cx="1500198" cy="1643050"/>
            <a:chOff x="7643802" y="5214950"/>
            <a:chExt cx="1500198" cy="1643050"/>
          </a:xfrm>
        </p:grpSpPr>
        <p:sp>
          <p:nvSpPr>
            <p:cNvPr id="12" name="11 Flecha arriba">
              <a:hlinkClick r:id="rId3" action="ppaction://hlinksldjump"/>
            </p:cNvPr>
            <p:cNvSpPr/>
            <p:nvPr/>
          </p:nvSpPr>
          <p:spPr>
            <a:xfrm>
              <a:off x="7643802" y="5214950"/>
              <a:ext cx="1500198" cy="16430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000992" y="6072206"/>
              <a:ext cx="785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/>
                <a:t>REGRESAR</a:t>
              </a:r>
              <a:endParaRPr lang="es-ES" sz="1100" dirty="0"/>
            </a:p>
          </p:txBody>
        </p:sp>
      </p:grpSp>
      <p:pic>
        <p:nvPicPr>
          <p:cNvPr id="11" name="10 Imagen" descr="ESTRELLA.gif"/>
          <p:cNvPicPr>
            <a:picLocks noChangeAspect="1"/>
          </p:cNvPicPr>
          <p:nvPr/>
        </p:nvPicPr>
        <p:blipFill>
          <a:blip r:embed="rId4"/>
          <a:srcRect l="7568" t="8695" r="-5948" b="4349"/>
          <a:stretch>
            <a:fillRect/>
          </a:stretch>
        </p:blipFill>
        <p:spPr>
          <a:xfrm>
            <a:off x="8715404" y="-285776"/>
            <a:ext cx="2786082" cy="28575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62 0.04468 C -0.22135 0.02523 -0.27691 0.00602 -0.29774 0.08032 C -0.31858 0.15463 -0.27153 0.38889 -0.29062 0.48981 C -0.30972 0.59028 -0.37569 0.69583 -0.41198 0.68519 C -0.44826 0.67454 -0.49479 0.47801 -0.50851 0.42569 C -0.52222 0.37338 -0.50816 0.37176 -0.4941 0.370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8008488-fondo-transparente-de-coloridas-letras-en-blan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"/>
            <a:ext cx="9144000" cy="6858016"/>
          </a:xfrm>
        </p:spPr>
      </p:pic>
      <p:grpSp>
        <p:nvGrpSpPr>
          <p:cNvPr id="10" name="9 Grupo"/>
          <p:cNvGrpSpPr/>
          <p:nvPr/>
        </p:nvGrpSpPr>
        <p:grpSpPr>
          <a:xfrm>
            <a:off x="7643802" y="5214950"/>
            <a:ext cx="1500198" cy="1643050"/>
            <a:chOff x="7643802" y="5214950"/>
            <a:chExt cx="1500198" cy="1643050"/>
          </a:xfrm>
        </p:grpSpPr>
        <p:sp>
          <p:nvSpPr>
            <p:cNvPr id="11" name="10 Flecha arriba">
              <a:hlinkClick r:id="rId3" action="ppaction://hlinksldjump"/>
            </p:cNvPr>
            <p:cNvSpPr/>
            <p:nvPr/>
          </p:nvSpPr>
          <p:spPr>
            <a:xfrm>
              <a:off x="7643802" y="5214950"/>
              <a:ext cx="1500198" cy="16430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8000992" y="6072206"/>
              <a:ext cx="785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/>
                <a:t>REGRESAR</a:t>
              </a:r>
              <a:endParaRPr lang="es-ES" sz="1100" dirty="0"/>
            </a:p>
          </p:txBody>
        </p:sp>
      </p:grpSp>
      <p:pic>
        <p:nvPicPr>
          <p:cNvPr id="9" name="8 Imagen" descr="Imagen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315147" cy="259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55 0.1852 C -0.22951 0.19029 -0.24826 0.20116 -0.26806 0.20462 C -0.27847 0.21017 -0.28698 0.21873 -0.29635 0.22613 C -0.29878 0.22798 -0.30382 0.23168 -0.30382 0.23191 C -0.30747 0.24324 -0.30885 0.24647 -0.31701 0.25526 C -0.32118 0.26751 -0.32118 0.28116 -0.32274 0.29387 C -0.32344 0.33942 -0.32326 0.38451 -0.32465 0.43006 C -0.32517 0.44462 -0.32396 0.49341 -0.33594 0.51145 C -0.34167 0.52902 -0.35243 0.54543 -0.36042 0.56208 C -0.36146 0.56416 -0.36458 0.56439 -0.36615 0.56601 C -0.36962 0.56971 -0.37257 0.57364 -0.37552 0.57757 C -0.38646 0.59306 -0.39601 0.60948 -0.40764 0.62428 C -0.41024 0.62751 -0.4125 0.63098 -0.41528 0.63399 C -0.41823 0.63746 -0.42187 0.64023 -0.42465 0.6437 C -0.42865 0.64856 -0.43247 0.65387 -0.43594 0.65919 C -0.43715 0.66104 -0.43785 0.66358 -0.43976 0.66497 C -0.44253 0.66705 -0.44618 0.66751 -0.44913 0.6689 C -0.46128 0.67538 -0.47205 0.68116 -0.48507 0.68647 C -0.48802 0.68786 -0.48976 0.69064 -0.49253 0.69225 C -0.50035 0.69665 -0.50833 0.70035 -0.51701 0.70197 C -0.53177 0.71168 -0.51823 0.70405 -0.55312 0.70983 C -0.55781 0.71052 -0.56181 0.71376 -0.56615 0.71561 C -0.57726 0.72069 -0.57865 0.72023 -0.59253 0.72347 C -0.62656 0.72254 -0.66042 0.72254 -0.69444 0.72139 C -0.72396 0.72023 -0.75382 0.71306 -0.78316 0.70983 C -0.7934 0.70451 -0.80417 0.69896 -0.81528 0.69619 C -0.8191 0.69341 -0.82222 0.68948 -0.82656 0.68832 C -0.8316 0.68717 -0.84167 0.68462 -0.84167 0.68462 C -0.84878 0.67954 -0.86059 0.66983 -0.86615 0.66312 C -0.86753 0.66127 -0.8684 0.65896 -0.86997 0.65734 C -0.87153 0.65572 -0.87378 0.6548 -0.87552 0.65341 C -0.88333 0.64671 -0.8901 0.63676 -0.89635 0.62821 C -0.89965 0.6148 -0.89566 0.6252 -0.90382 0.61457 C -0.9099 0.60647 -0.91267 0.59699 -0.92083 0.59121 C -0.92153 0.58936 -0.9217 0.58705 -0.92274 0.58543 C -0.92431 0.58312 -0.92743 0.5822 -0.92847 0.57965 C -0.93385 0.5674 -0.93056 0.56532 -0.93403 0.55445 C -0.93646 0.54682 -0.93976 0.54081 -0.94167 0.53295 C -0.94444 0.51029 -0.94635 0.48763 -0.94913 0.46497 C -0.94566 0.38173 -0.95642 0.39723 -0.93594 0.35607 C -0.93472 0.35029 -0.93403 0.34428 -0.93212 0.33873 C -0.93073 0.33457 -0.92795 0.3311 -0.92656 0.32694 C -0.92448 0.31237 -0.92205 0.29249 -0.91528 0.27838 C -0.91267 0.27306 -0.90712 0.2696 -0.90382 0.26474 C -0.89427 0.25087 -0.88681 0.23676 -0.87378 0.22613 C -0.86979 0.21341 -0.8592 0.21364 -0.84913 0.20647 C -0.84722 0.20532 -0.84514 0.20416 -0.84358 0.20254 C -0.84132 0.20023 -0.84028 0.19699 -0.83785 0.19491 C -0.83333 0.19121 -0.82431 0.1896 -0.81892 0.18728 C -0.80781 0.18243 -0.80104 0.17919 -0.78872 0.17734 C -0.7842 0.17503 -0.78003 0.17202 -0.77552 0.16971 C -0.76858 0.16624 -0.76042 0.16624 -0.75295 0.16393 C -0.72656 0.16509 -0.70017 0.16578 -0.67378 0.16786 C -0.65868 0.16902 -0.62847 0.17341 -0.62847 0.17364 C -0.62622 0.1748 -0.61736 0.17873 -0.61528 0.18127 C -0.60868 0.1896 -0.60573 0.20601 -0.60573 0.21642 " pathEditMode="relative" rAng="0" ptsTypes="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8008488-fondo-transparente-de-coloridas-letras-en-blan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8" name="7 Grupo"/>
          <p:cNvGrpSpPr/>
          <p:nvPr/>
        </p:nvGrpSpPr>
        <p:grpSpPr>
          <a:xfrm>
            <a:off x="7643802" y="5214950"/>
            <a:ext cx="1500198" cy="1643050"/>
            <a:chOff x="7643802" y="5214950"/>
            <a:chExt cx="1500198" cy="1643050"/>
          </a:xfrm>
        </p:grpSpPr>
        <p:sp>
          <p:nvSpPr>
            <p:cNvPr id="9" name="8 Flecha arriba">
              <a:hlinkClick r:id="rId3" action="ppaction://hlinksldjump"/>
            </p:cNvPr>
            <p:cNvSpPr/>
            <p:nvPr/>
          </p:nvSpPr>
          <p:spPr>
            <a:xfrm>
              <a:off x="7643802" y="5214950"/>
              <a:ext cx="1500198" cy="16430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8000992" y="6072206"/>
              <a:ext cx="785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/>
                <a:t>REGRESAR</a:t>
              </a:r>
              <a:endParaRPr lang="es-ES" sz="1100" dirty="0"/>
            </a:p>
          </p:txBody>
        </p:sp>
      </p:grpSp>
      <p:pic>
        <p:nvPicPr>
          <p:cNvPr id="11" name="10 Imagen" descr="Imagen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084" y="2166937"/>
            <a:ext cx="4275832" cy="25241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22</Words>
  <Application>Microsoft Office PowerPoint</Application>
  <PresentationFormat>Presentación en pantalla (4:3)</PresentationFormat>
  <Paragraphs>12</Paragraphs>
  <Slides>10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Poppy</vt:lpstr>
      <vt:lpstr>Tourist Trap</vt:lpstr>
      <vt:lpstr>Tema de Office</vt:lpstr>
      <vt:lpstr>Diapositiva 1</vt:lpstr>
      <vt:lpstr>Diapositiva 2</vt:lpstr>
      <vt:lpstr>CREDITOS</vt:lpstr>
      <vt:lpstr>INTRODUCCIÓN </vt:lpstr>
      <vt:lpstr>MENÚ PRINCIPAL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26</cp:revision>
  <dcterms:created xsi:type="dcterms:W3CDTF">2012-08-31T14:56:49Z</dcterms:created>
  <dcterms:modified xsi:type="dcterms:W3CDTF">2012-12-12T18:28:41Z</dcterms:modified>
</cp:coreProperties>
</file>