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SkinnyCapKick" charset="0"/>
      <p:regular r:id="rId11"/>
    </p:embeddedFont>
    <p:embeddedFont>
      <p:font typeface="Batman Beat the hell Outta Me"/>
      <p:regular r:id="rId12"/>
    </p:embeddedFont>
    <p:embeddedFont>
      <p:font typeface="Army Beans"/>
      <p:regular r:id="rId13"/>
    </p:embeddedFont>
    <p:embeddedFont>
      <p:font typeface="Arcanum"/>
      <p:regular r:id="rId14"/>
      <p:bold r:id="rId15"/>
      <p:italic r:id="rId16"/>
    </p:embeddedFont>
    <p:embeddedFont>
      <p:font typeface="Curlz MT" pitchFamily="82" charset="0"/>
      <p:regular r:id="rId17"/>
    </p:embeddedFont>
    <p:embeddedFont>
      <p:font typeface="Harlow Solid Italic" pitchFamily="82" charset="0"/>
      <p: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00080"/>
    <a:srgbClr val="FF00FF"/>
    <a:srgbClr val="0000FF"/>
    <a:srgbClr val="321B95"/>
    <a:srgbClr val="F14D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B1-E246-468C-A087-B2FE6618825C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B1-E246-468C-A087-B2FE6618825C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B1-E246-468C-A087-B2FE6618825C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B1-E246-468C-A087-B2FE6618825C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B1-E246-468C-A087-B2FE6618825C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B1-E246-468C-A087-B2FE6618825C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B1-E246-468C-A087-B2FE6618825C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B1-E246-468C-A087-B2FE6618825C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B1-E246-468C-A087-B2FE6618825C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B1-E246-468C-A087-B2FE6618825C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B1-E246-468C-A087-B2FE6618825C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187B1-E246-468C-A087-B2FE6618825C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fondos-iphone.es/wp-content/uploads/2009/07/gotas_de_colore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slide" Target="slide8.xml"/><Relationship Id="rId10" Type="http://schemas.openxmlformats.org/officeDocument/2006/relationships/image" Target="../media/image20.jpeg"/><Relationship Id="rId4" Type="http://schemas.openxmlformats.org/officeDocument/2006/relationships/image" Target="../media/image18.jpe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 descr="sai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-232980"/>
            <a:ext cx="9468544" cy="7090980"/>
          </a:xfrm>
          <a:prstGeom prst="rect">
            <a:avLst/>
          </a:prstGeom>
        </p:spPr>
      </p:pic>
      <p:pic>
        <p:nvPicPr>
          <p:cNvPr id="10" name="9 Imagen" descr="aCACOS4V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04664"/>
            <a:ext cx="714375" cy="1190625"/>
          </a:xfrm>
          <a:prstGeom prst="rect">
            <a:avLst/>
          </a:prstGeom>
        </p:spPr>
      </p:pic>
      <p:pic>
        <p:nvPicPr>
          <p:cNvPr id="11" name="10 Imagen" descr="s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04664"/>
            <a:ext cx="714375" cy="1190625"/>
          </a:xfrm>
          <a:prstGeom prst="rect">
            <a:avLst/>
          </a:prstGeom>
        </p:spPr>
      </p:pic>
      <p:pic>
        <p:nvPicPr>
          <p:cNvPr id="12" name="11 Imagen" descr="i´'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404664"/>
            <a:ext cx="714375" cy="1190625"/>
          </a:xfrm>
          <a:prstGeom prst="rect">
            <a:avLst/>
          </a:prstGeom>
        </p:spPr>
      </p:pic>
      <p:pic>
        <p:nvPicPr>
          <p:cNvPr id="13" name="12 Imagen" descr="r9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04664"/>
            <a:ext cx="714375" cy="1190625"/>
          </a:xfrm>
          <a:prstGeom prst="rect">
            <a:avLst/>
          </a:prstGeom>
        </p:spPr>
      </p:pic>
      <p:pic>
        <p:nvPicPr>
          <p:cNvPr id="14" name="13 Imagen" descr="aCACOS4V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04664"/>
            <a:ext cx="714375" cy="1190625"/>
          </a:xfrm>
          <a:prstGeom prst="rect">
            <a:avLst/>
          </a:prstGeom>
        </p:spPr>
      </p:pic>
      <p:pic>
        <p:nvPicPr>
          <p:cNvPr id="8" name="7 Imagen" descr="c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412776"/>
            <a:ext cx="714375" cy="1190625"/>
          </a:xfrm>
          <a:prstGeom prst="rect">
            <a:avLst/>
          </a:prstGeom>
        </p:spPr>
      </p:pic>
      <p:pic>
        <p:nvPicPr>
          <p:cNvPr id="15" name="14 Imagen" descr="aCACOS4V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412776"/>
            <a:ext cx="714375" cy="1190625"/>
          </a:xfrm>
          <a:prstGeom prst="rect">
            <a:avLst/>
          </a:prstGeom>
        </p:spPr>
      </p:pic>
      <p:pic>
        <p:nvPicPr>
          <p:cNvPr id="16" name="15 Imagen" descr="r9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1412776"/>
            <a:ext cx="714375" cy="1190625"/>
          </a:xfrm>
          <a:prstGeom prst="rect">
            <a:avLst/>
          </a:prstGeom>
        </p:spPr>
      </p:pic>
      <p:pic>
        <p:nvPicPr>
          <p:cNvPr id="17" name="16 Imagen" descr="r9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1412776"/>
            <a:ext cx="714375" cy="1190625"/>
          </a:xfrm>
          <a:prstGeom prst="rect">
            <a:avLst/>
          </a:prstGeom>
        </p:spPr>
      </p:pic>
      <p:pic>
        <p:nvPicPr>
          <p:cNvPr id="18" name="17 Imagen" descr="i´'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412776"/>
            <a:ext cx="714375" cy="1190625"/>
          </a:xfrm>
          <a:prstGeom prst="rect">
            <a:avLst/>
          </a:prstGeom>
        </p:spPr>
      </p:pic>
      <p:pic>
        <p:nvPicPr>
          <p:cNvPr id="19" name="18 Imagen" descr="l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24128" y="1412776"/>
            <a:ext cx="714375" cy="1190625"/>
          </a:xfrm>
          <a:prstGeom prst="rect">
            <a:avLst/>
          </a:prstGeom>
        </p:spPr>
      </p:pic>
      <p:pic>
        <p:nvPicPr>
          <p:cNvPr id="20" name="19 Imagen" descr="l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1412776"/>
            <a:ext cx="714375" cy="1190625"/>
          </a:xfrm>
          <a:prstGeom prst="rect">
            <a:avLst/>
          </a:prstGeom>
        </p:spPr>
      </p:pic>
      <p:pic>
        <p:nvPicPr>
          <p:cNvPr id="21" name="20 Imagen" descr="o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1412776"/>
            <a:ext cx="714375" cy="1190625"/>
          </a:xfrm>
          <a:prstGeom prst="rect">
            <a:avLst/>
          </a:prstGeom>
        </p:spPr>
      </p:pic>
      <p:sp>
        <p:nvSpPr>
          <p:cNvPr id="22" name="21 Título"/>
          <p:cNvSpPr>
            <a:spLocks noGrp="1"/>
          </p:cNvSpPr>
          <p:nvPr>
            <p:ph type="title"/>
          </p:nvPr>
        </p:nvSpPr>
        <p:spPr>
          <a:xfrm>
            <a:off x="4139952" y="3789040"/>
            <a:ext cx="7772400" cy="1362075"/>
          </a:xfrm>
        </p:spPr>
        <p:txBody>
          <a:bodyPr>
            <a:normAutofit/>
          </a:bodyPr>
          <a:lstStyle/>
          <a:p>
            <a:r>
              <a:rPr lang="es-MX" sz="4800" dirty="0" smtClean="0">
                <a:solidFill>
                  <a:srgbClr val="FF0066"/>
                </a:solidFill>
                <a:latin typeface="SkinnyCapKick" pitchFamily="2" charset="0"/>
              </a:rPr>
              <a:t>3° </a:t>
            </a:r>
            <a:endParaRPr lang="es-ES" sz="4800" dirty="0">
              <a:solidFill>
                <a:srgbClr val="FF0066"/>
              </a:solidFill>
              <a:latin typeface="SkinnyCapKick" pitchFamily="2" charset="0"/>
            </a:endParaRPr>
          </a:p>
        </p:txBody>
      </p:sp>
      <p:sp>
        <p:nvSpPr>
          <p:cNvPr id="25" name="24 Marcador de texto"/>
          <p:cNvSpPr>
            <a:spLocks noGrp="1"/>
          </p:cNvSpPr>
          <p:nvPr>
            <p:ph type="body" idx="1"/>
          </p:nvPr>
        </p:nvSpPr>
        <p:spPr>
          <a:xfrm>
            <a:off x="1043608" y="5357813"/>
            <a:ext cx="7772400" cy="1500187"/>
          </a:xfrm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rgbClr val="FF0066"/>
                </a:solidFill>
                <a:latin typeface="SkinnyCapKick" pitchFamily="2" charset="0"/>
              </a:rPr>
              <a:t>E</a:t>
            </a:r>
            <a:r>
              <a:rPr lang="es-ES" sz="4400" dirty="0" smtClean="0">
                <a:solidFill>
                  <a:srgbClr val="00B050"/>
                </a:solidFill>
                <a:latin typeface="SkinnyCapKick" pitchFamily="2" charset="0"/>
              </a:rPr>
              <a:t>N</a:t>
            </a:r>
            <a:r>
              <a:rPr lang="es-ES" sz="4400" dirty="0" smtClean="0">
                <a:solidFill>
                  <a:srgbClr val="FFFF00"/>
                </a:solidFill>
                <a:latin typeface="SkinnyCapKick" pitchFamily="2" charset="0"/>
              </a:rPr>
              <a:t>E</a:t>
            </a:r>
            <a:r>
              <a:rPr lang="es-ES" sz="4400" dirty="0" smtClean="0">
                <a:solidFill>
                  <a:srgbClr val="0000FF"/>
                </a:solidFill>
                <a:latin typeface="SkinnyCapKick" pitchFamily="2" charset="0"/>
              </a:rPr>
              <a:t>R</a:t>
            </a:r>
            <a:r>
              <a:rPr lang="es-ES" sz="4400" dirty="0" smtClean="0">
                <a:solidFill>
                  <a:schemeClr val="accent6"/>
                </a:solidFill>
                <a:latin typeface="SkinnyCapKick" pitchFamily="2" charset="0"/>
              </a:rPr>
              <a:t>O</a:t>
            </a:r>
            <a:r>
              <a:rPr lang="es-ES" sz="4400" dirty="0" smtClean="0">
                <a:solidFill>
                  <a:srgbClr val="FF0066"/>
                </a:solidFill>
                <a:latin typeface="SkinnyCapKick" pitchFamily="2" charset="0"/>
              </a:rPr>
              <a:t> </a:t>
            </a:r>
            <a:r>
              <a:rPr lang="es-ES" sz="4400" dirty="0" smtClean="0">
                <a:solidFill>
                  <a:srgbClr val="FF0000"/>
                </a:solidFill>
                <a:latin typeface="SkinnyCapKick" pitchFamily="2" charset="0"/>
              </a:rPr>
              <a:t>2</a:t>
            </a:r>
            <a:r>
              <a:rPr lang="es-ES" sz="4400" dirty="0" smtClean="0">
                <a:solidFill>
                  <a:srgbClr val="7030A0"/>
                </a:solidFill>
                <a:latin typeface="SkinnyCapKick" pitchFamily="2" charset="0"/>
              </a:rPr>
              <a:t>0</a:t>
            </a:r>
            <a:r>
              <a:rPr lang="es-ES" sz="4400" dirty="0" smtClean="0">
                <a:solidFill>
                  <a:srgbClr val="FF0066"/>
                </a:solidFill>
                <a:latin typeface="SkinnyCapKick" pitchFamily="2" charset="0"/>
              </a:rPr>
              <a:t>1</a:t>
            </a:r>
            <a:r>
              <a:rPr lang="es-ES" sz="4400" dirty="0" smtClean="0">
                <a:solidFill>
                  <a:srgbClr val="FFFF00"/>
                </a:solidFill>
                <a:latin typeface="SkinnyCapKick" pitchFamily="2" charset="0"/>
              </a:rPr>
              <a:t>3</a:t>
            </a:r>
            <a:endParaRPr lang="es-ES" sz="4400" dirty="0">
              <a:solidFill>
                <a:srgbClr val="FFFF00"/>
              </a:solidFill>
              <a:latin typeface="SkinnyCapKick" pitchFamily="2" charset="0"/>
            </a:endParaRPr>
          </a:p>
        </p:txBody>
      </p:sp>
      <p:pic>
        <p:nvPicPr>
          <p:cNvPr id="23" name="22 Imagen" descr="SA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4048" y="3861048"/>
            <a:ext cx="447675" cy="581025"/>
          </a:xfrm>
          <a:prstGeom prst="rect">
            <a:avLst/>
          </a:prstGeom>
        </p:spPr>
      </p:pic>
      <p:pic>
        <p:nvPicPr>
          <p:cNvPr id="27" name="26 Imagen" descr="z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39752" y="2348880"/>
            <a:ext cx="714375" cy="1190625"/>
          </a:xfrm>
          <a:prstGeom prst="rect">
            <a:avLst/>
          </a:prstGeom>
        </p:spPr>
      </p:pic>
      <p:pic>
        <p:nvPicPr>
          <p:cNvPr id="28" name="27 Imagen" descr="aCACOS4V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348880"/>
            <a:ext cx="714375" cy="1190625"/>
          </a:xfrm>
          <a:prstGeom prst="rect">
            <a:avLst/>
          </a:prstGeom>
        </p:spPr>
      </p:pic>
      <p:pic>
        <p:nvPicPr>
          <p:cNvPr id="29" name="28 Imagen" descr="r9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2348880"/>
            <a:ext cx="714375" cy="1190625"/>
          </a:xfrm>
          <a:prstGeom prst="rect">
            <a:avLst/>
          </a:prstGeom>
        </p:spPr>
      </p:pic>
      <p:pic>
        <p:nvPicPr>
          <p:cNvPr id="30" name="29 Imagen" descr="aCACOS4V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348880"/>
            <a:ext cx="714375" cy="1190625"/>
          </a:xfrm>
          <a:prstGeom prst="rect">
            <a:avLst/>
          </a:prstGeom>
        </p:spPr>
      </p:pic>
      <p:pic>
        <p:nvPicPr>
          <p:cNvPr id="31" name="30 Imagen" descr="g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4048" y="2348880"/>
            <a:ext cx="714375" cy="1190625"/>
          </a:xfrm>
          <a:prstGeom prst="rect">
            <a:avLst/>
          </a:prstGeom>
        </p:spPr>
      </p:pic>
      <p:pic>
        <p:nvPicPr>
          <p:cNvPr id="32" name="31 Imagen" descr="o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2120" y="2348880"/>
            <a:ext cx="714375" cy="1190625"/>
          </a:xfrm>
          <a:prstGeom prst="rect">
            <a:avLst/>
          </a:prstGeom>
        </p:spPr>
      </p:pic>
      <p:pic>
        <p:nvPicPr>
          <p:cNvPr id="33" name="32 Imagen" descr="z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00192" y="2348880"/>
            <a:ext cx="714375" cy="1190625"/>
          </a:xfrm>
          <a:prstGeom prst="rect">
            <a:avLst/>
          </a:prstGeom>
        </p:spPr>
      </p:pic>
      <p:pic>
        <p:nvPicPr>
          <p:cNvPr id="34" name="33 Imagen" descr="aCACOS4V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348880"/>
            <a:ext cx="714375" cy="1190625"/>
          </a:xfrm>
          <a:prstGeom prst="rect">
            <a:avLst/>
          </a:prstGeom>
        </p:spPr>
      </p:pic>
      <p:pic>
        <p:nvPicPr>
          <p:cNvPr id="35" name="34 Imagen" descr="saiira melis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238735">
            <a:off x="-290537" y="3341797"/>
            <a:ext cx="4391472" cy="3670999"/>
          </a:xfrm>
          <a:prstGeom prst="rect">
            <a:avLst/>
          </a:prstGeom>
        </p:spPr>
      </p:pic>
      <p:pic>
        <p:nvPicPr>
          <p:cNvPr id="36" name="35 Imagen" descr="log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684584" y="332656"/>
            <a:ext cx="3967900" cy="2948623"/>
          </a:xfrm>
          <a:prstGeom prst="rect">
            <a:avLst/>
          </a:prstGeom>
        </p:spPr>
      </p:pic>
      <p:pic>
        <p:nvPicPr>
          <p:cNvPr id="37" name="36 Imagen" descr="esta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2664296" y="3717032"/>
            <a:ext cx="2664296" cy="2629620"/>
          </a:xfrm>
          <a:prstGeom prst="rect">
            <a:avLst/>
          </a:prstGeo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96858 0.007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tas de color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6526"/>
            <a:ext cx="9144000" cy="6994526"/>
          </a:xfrm>
          <a:prstGeom prst="rect">
            <a:avLst/>
          </a:prstGeom>
          <a:noFill/>
        </p:spPr>
      </p:pic>
      <p:pic>
        <p:nvPicPr>
          <p:cNvPr id="5" name="4 Imagen" descr="saiira melisa.png"/>
          <p:cNvPicPr>
            <a:picLocks noChangeAspect="1"/>
          </p:cNvPicPr>
          <p:nvPr/>
        </p:nvPicPr>
        <p:blipFill>
          <a:blip r:embed="rId4" cstate="print"/>
          <a:srcRect l="8593" t="3738" r="8593" b="43925"/>
          <a:stretch>
            <a:fillRect/>
          </a:stretch>
        </p:blipFill>
        <p:spPr>
          <a:xfrm>
            <a:off x="785786" y="1285860"/>
            <a:ext cx="7572428" cy="4000528"/>
          </a:xfrm>
          <a:prstGeom prst="rect">
            <a:avLst/>
          </a:prstGeo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29600" cy="1143000"/>
          </a:xfrm>
        </p:spPr>
        <p:txBody>
          <a:bodyPr>
            <a:noAutofit/>
          </a:bodyPr>
          <a:lstStyle/>
          <a:p>
            <a:r>
              <a:rPr lang="es-MX" sz="7200" dirty="0" smtClean="0">
                <a:solidFill>
                  <a:srgbClr val="92D050"/>
                </a:solidFill>
                <a:latin typeface="Batman Beat the hell Outta Me" pitchFamily="2" charset="0"/>
              </a:rPr>
              <a:t>C</a:t>
            </a:r>
            <a:r>
              <a:rPr lang="es-MX" sz="7200" dirty="0" smtClean="0">
                <a:solidFill>
                  <a:srgbClr val="FF0000"/>
                </a:solidFill>
                <a:latin typeface="Batman Beat the hell Outta Me" pitchFamily="2" charset="0"/>
              </a:rPr>
              <a:t>R</a:t>
            </a:r>
            <a:r>
              <a:rPr lang="es-MX" sz="7200" dirty="0" smtClean="0">
                <a:solidFill>
                  <a:srgbClr val="FFFF00"/>
                </a:solidFill>
                <a:latin typeface="Batman Beat the hell Outta Me" pitchFamily="2" charset="0"/>
              </a:rPr>
              <a:t>E</a:t>
            </a:r>
            <a:r>
              <a:rPr lang="es-MX" sz="7200" dirty="0" smtClean="0">
                <a:solidFill>
                  <a:srgbClr val="00B0F0"/>
                </a:solidFill>
                <a:latin typeface="Batman Beat the hell Outta Me" pitchFamily="2" charset="0"/>
              </a:rPr>
              <a:t>D</a:t>
            </a:r>
            <a:r>
              <a:rPr lang="es-MX" sz="7200" dirty="0" smtClean="0">
                <a:solidFill>
                  <a:schemeClr val="accent6"/>
                </a:solidFill>
                <a:latin typeface="Batman Beat the hell Outta Me" pitchFamily="2" charset="0"/>
              </a:rPr>
              <a:t>I</a:t>
            </a:r>
            <a:r>
              <a:rPr lang="es-MX" sz="7200" dirty="0" smtClean="0">
                <a:solidFill>
                  <a:srgbClr val="F14DAB"/>
                </a:solidFill>
                <a:latin typeface="Batman Beat the hell Outta Me" pitchFamily="2" charset="0"/>
              </a:rPr>
              <a:t>T</a:t>
            </a:r>
            <a:r>
              <a:rPr lang="es-MX" sz="7200" dirty="0" smtClean="0">
                <a:solidFill>
                  <a:srgbClr val="0000FF"/>
                </a:solidFill>
                <a:latin typeface="Batman Beat the hell Outta Me" pitchFamily="2" charset="0"/>
              </a:rPr>
              <a:t>O</a:t>
            </a:r>
            <a:r>
              <a:rPr lang="es-MX" sz="7200" dirty="0" smtClean="0">
                <a:solidFill>
                  <a:srgbClr val="800080"/>
                </a:solidFill>
                <a:latin typeface="Batman Beat the hell Outta Me" pitchFamily="2" charset="0"/>
              </a:rPr>
              <a:t>S</a:t>
            </a:r>
            <a:endParaRPr lang="es-ES" sz="7200" dirty="0">
              <a:solidFill>
                <a:srgbClr val="800080"/>
              </a:solidFill>
              <a:latin typeface="Batman Beat the hell Outta Me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MX" sz="5400" dirty="0" smtClean="0">
                <a:latin typeface="Army Beans" pitchFamily="2" charset="0"/>
              </a:rPr>
              <a:t>Tipos de letra:</a:t>
            </a:r>
          </a:p>
          <a:p>
            <a:pPr>
              <a:buNone/>
            </a:pPr>
            <a:r>
              <a:rPr lang="es-MX" sz="4000" dirty="0" smtClean="0">
                <a:solidFill>
                  <a:srgbClr val="FF0000"/>
                </a:solidFill>
                <a:latin typeface="Arcanum" pitchFamily="34" charset="0"/>
              </a:rPr>
              <a:t>http://www.dafont.com</a:t>
            </a:r>
          </a:p>
          <a:p>
            <a:pPr>
              <a:buNone/>
            </a:pPr>
            <a:endParaRPr lang="es-ES" sz="4000" dirty="0">
              <a:solidFill>
                <a:srgbClr val="FF0000"/>
              </a:solidFill>
              <a:latin typeface="Arcanum" pitchFamily="34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357354" y="0"/>
            <a:ext cx="8229600" cy="1143000"/>
          </a:xfrm>
        </p:spPr>
        <p:txBody>
          <a:bodyPr>
            <a:noAutofit/>
          </a:bodyPr>
          <a:lstStyle/>
          <a:p>
            <a:r>
              <a:rPr lang="es-MX" sz="8000" dirty="0" smtClean="0">
                <a:solidFill>
                  <a:srgbClr val="92D050"/>
                </a:solidFill>
                <a:latin typeface="Curlz MT" pitchFamily="82" charset="0"/>
              </a:rPr>
              <a:t>I</a:t>
            </a:r>
            <a:r>
              <a:rPr lang="es-MX" sz="8000" dirty="0" smtClean="0">
                <a:solidFill>
                  <a:srgbClr val="0070C0"/>
                </a:solidFill>
                <a:latin typeface="Curlz MT" pitchFamily="82" charset="0"/>
              </a:rPr>
              <a:t>n</a:t>
            </a:r>
            <a:r>
              <a:rPr lang="es-MX" sz="8000" dirty="0" smtClean="0">
                <a:solidFill>
                  <a:srgbClr val="92D050"/>
                </a:solidFill>
                <a:latin typeface="Curlz MT" pitchFamily="82" charset="0"/>
              </a:rPr>
              <a:t>t</a:t>
            </a:r>
            <a:r>
              <a:rPr lang="es-MX" sz="8000" dirty="0" smtClean="0">
                <a:solidFill>
                  <a:srgbClr val="0070C0"/>
                </a:solidFill>
                <a:latin typeface="Curlz MT" pitchFamily="82" charset="0"/>
              </a:rPr>
              <a:t>r</a:t>
            </a:r>
            <a:r>
              <a:rPr lang="es-MX" sz="8000" dirty="0" smtClean="0">
                <a:solidFill>
                  <a:srgbClr val="92D050"/>
                </a:solidFill>
                <a:latin typeface="Curlz MT" pitchFamily="82" charset="0"/>
              </a:rPr>
              <a:t>o</a:t>
            </a:r>
            <a:r>
              <a:rPr lang="es-MX" sz="8000" dirty="0" smtClean="0">
                <a:solidFill>
                  <a:srgbClr val="0070C0"/>
                </a:solidFill>
                <a:latin typeface="Curlz MT" pitchFamily="82" charset="0"/>
              </a:rPr>
              <a:t>d</a:t>
            </a:r>
            <a:r>
              <a:rPr lang="es-MX" sz="8000" dirty="0" smtClean="0">
                <a:solidFill>
                  <a:srgbClr val="92D050"/>
                </a:solidFill>
                <a:latin typeface="Curlz MT" pitchFamily="82" charset="0"/>
              </a:rPr>
              <a:t>u</a:t>
            </a:r>
            <a:r>
              <a:rPr lang="es-MX" sz="8000" dirty="0" smtClean="0">
                <a:solidFill>
                  <a:srgbClr val="0070C0"/>
                </a:solidFill>
                <a:latin typeface="Curlz MT" pitchFamily="82" charset="0"/>
              </a:rPr>
              <a:t>c</a:t>
            </a:r>
            <a:r>
              <a:rPr lang="es-MX" sz="8000" dirty="0" smtClean="0">
                <a:solidFill>
                  <a:srgbClr val="92D050"/>
                </a:solidFill>
                <a:latin typeface="Curlz MT" pitchFamily="82" charset="0"/>
              </a:rPr>
              <a:t>c</a:t>
            </a:r>
            <a:r>
              <a:rPr lang="es-MX" sz="8000" dirty="0" smtClean="0">
                <a:solidFill>
                  <a:srgbClr val="0070C0"/>
                </a:solidFill>
                <a:latin typeface="Curlz MT" pitchFamily="82" charset="0"/>
              </a:rPr>
              <a:t>i</a:t>
            </a:r>
            <a:r>
              <a:rPr lang="es-MX" sz="8000" dirty="0" smtClean="0">
                <a:solidFill>
                  <a:srgbClr val="92D050"/>
                </a:solidFill>
                <a:latin typeface="Curlz MT" pitchFamily="82" charset="0"/>
              </a:rPr>
              <a:t>ó</a:t>
            </a:r>
            <a:r>
              <a:rPr lang="es-MX" sz="8000" dirty="0" smtClean="0">
                <a:solidFill>
                  <a:srgbClr val="0070C0"/>
                </a:solidFill>
                <a:latin typeface="Curlz MT" pitchFamily="82" charset="0"/>
              </a:rPr>
              <a:t>n</a:t>
            </a:r>
            <a:endParaRPr lang="es-ES" sz="8000" dirty="0">
              <a:solidFill>
                <a:srgbClr val="0070C0"/>
              </a:solidFill>
              <a:latin typeface="Curlz MT" pitchFamily="82" charset="0"/>
            </a:endParaRPr>
          </a:p>
        </p:txBody>
      </p:sp>
      <p:pic>
        <p:nvPicPr>
          <p:cNvPr id="6148" name="Picture 4" descr="http://ec.comps.canstockphoto.com/can-stock-photo_csp84949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571612"/>
            <a:ext cx="5572164" cy="4857760"/>
          </a:xfrm>
          <a:prstGeom prst="rect">
            <a:avLst/>
          </a:prstGeom>
          <a:noFill/>
        </p:spPr>
      </p:pic>
      <p:pic>
        <p:nvPicPr>
          <p:cNvPr id="6" name="5 Imagen" descr="sai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0"/>
            <a:ext cx="9468544" cy="7090980"/>
          </a:xfrm>
          <a:prstGeom prst="rect">
            <a:avLst/>
          </a:prstGeo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1.bp.blogspot.com/_JCSiW4cwDkw/Sre72Y-CYJI/AAAAAAAAEVw/7Abd84a5kQ0/s400/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222" cy="743496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3000" dirty="0" smtClean="0">
                <a:solidFill>
                  <a:srgbClr val="FFFF00"/>
                </a:solidFill>
                <a:latin typeface="Harlow Solid Italic" pitchFamily="82" charset="0"/>
              </a:rPr>
              <a:t>M</a:t>
            </a:r>
            <a:r>
              <a:rPr lang="es-MX" sz="13000" dirty="0" smtClean="0">
                <a:solidFill>
                  <a:srgbClr val="92D050"/>
                </a:solidFill>
                <a:latin typeface="Harlow Solid Italic" pitchFamily="82" charset="0"/>
              </a:rPr>
              <a:t>e</a:t>
            </a:r>
            <a:r>
              <a:rPr lang="es-MX" sz="13000" dirty="0" smtClean="0">
                <a:solidFill>
                  <a:srgbClr val="321B95"/>
                </a:solidFill>
                <a:latin typeface="Harlow Solid Italic" pitchFamily="82" charset="0"/>
              </a:rPr>
              <a:t>n</a:t>
            </a:r>
            <a:r>
              <a:rPr lang="es-MX" sz="13000" dirty="0" smtClean="0">
                <a:solidFill>
                  <a:srgbClr val="00B0F0"/>
                </a:solidFill>
                <a:latin typeface="Harlow Solid Italic" pitchFamily="82" charset="0"/>
              </a:rPr>
              <a:t>ú</a:t>
            </a:r>
            <a:endParaRPr lang="es-ES" sz="13000" dirty="0">
              <a:solidFill>
                <a:srgbClr val="00B0F0"/>
              </a:solidFill>
              <a:latin typeface="Harlow Solid Italic" pitchFamily="82" charset="0"/>
            </a:endParaRPr>
          </a:p>
        </p:txBody>
      </p:sp>
      <p:pic>
        <p:nvPicPr>
          <p:cNvPr id="1028" name="Picture 4" descr="http://1.bp.blogspot.com/_8X5txBgmStM/TCi8B5NfvAI/AAAAAAAAAG0/NHrNHT3d0ZY/s320/sandra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14488"/>
            <a:ext cx="2768668" cy="2786082"/>
          </a:xfrm>
          <a:prstGeom prst="rect">
            <a:avLst/>
          </a:prstGeom>
          <a:noFill/>
        </p:spPr>
      </p:pic>
      <p:pic>
        <p:nvPicPr>
          <p:cNvPr id="7" name="6 Imagen" descr="est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9704" y="4572008"/>
            <a:ext cx="2664296" cy="2629620"/>
          </a:xfrm>
          <a:prstGeom prst="rect">
            <a:avLst/>
          </a:prstGeom>
        </p:spPr>
      </p:pic>
      <p:pic>
        <p:nvPicPr>
          <p:cNvPr id="1036" name="Picture 12" descr="http://www.sccalp.org/images/uploaded/ocupacional3.g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824" y="500042"/>
            <a:ext cx="2555176" cy="2571768"/>
          </a:xfrm>
          <a:prstGeom prst="rect">
            <a:avLst/>
          </a:prstGeom>
          <a:noFill/>
        </p:spPr>
      </p:pic>
      <p:pic>
        <p:nvPicPr>
          <p:cNvPr id="1038" name="Picture 14" descr="http://www.escuelainfantilcondeorgaz.com/fotos/socializacion_habitos_mama_oca_conde_orgaz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 l="33750" t="1875" r="30625" b="58750"/>
          <a:stretch>
            <a:fillRect/>
          </a:stretch>
        </p:blipFill>
        <p:spPr bwMode="auto">
          <a:xfrm>
            <a:off x="1857356" y="4929198"/>
            <a:ext cx="2214546" cy="2447656"/>
          </a:xfrm>
          <a:prstGeom prst="rect">
            <a:avLst/>
          </a:prstGeom>
          <a:noFill/>
        </p:spPr>
      </p:pic>
      <p:sp>
        <p:nvSpPr>
          <p:cNvPr id="9" name="8 Rectángulo redondeado"/>
          <p:cNvSpPr/>
          <p:nvPr/>
        </p:nvSpPr>
        <p:spPr>
          <a:xfrm>
            <a:off x="214282" y="4500570"/>
            <a:ext cx="1285852" cy="8572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FF0066"/>
                </a:solidFill>
              </a:rPr>
              <a:t>Me pongo los zapatos.</a:t>
            </a:r>
            <a:endParaRPr lang="es-ES" dirty="0">
              <a:solidFill>
                <a:srgbClr val="FF0066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8072462" y="3071810"/>
            <a:ext cx="1285884" cy="78581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FFFF00"/>
                </a:solidFill>
              </a:rPr>
              <a:t>Voy al baño.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071934" y="6518675"/>
            <a:ext cx="1571636" cy="6786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 lavo los dientes.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8001024" y="6786562"/>
            <a:ext cx="1428760" cy="5715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FF0066"/>
                </a:solidFill>
              </a:rPr>
              <a:t>Me pongo mi ropa.</a:t>
            </a:r>
            <a:endParaRPr lang="es-E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5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iobolas.com/fondos/fondos/fds/2da_ed_x_6iTDCuQ4OIb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868478"/>
          </a:xfrm>
        </p:spPr>
        <p:txBody>
          <a:bodyPr>
            <a:noAutofit/>
          </a:bodyPr>
          <a:lstStyle/>
          <a:p>
            <a:r>
              <a:rPr lang="es-MX" sz="9600" b="1" dirty="0" smtClean="0">
                <a:solidFill>
                  <a:srgbClr val="FF0066"/>
                </a:solidFill>
                <a:latin typeface="Curlz MT" pitchFamily="82" charset="0"/>
              </a:rPr>
              <a:t>Voy al baño.</a:t>
            </a:r>
            <a:endParaRPr lang="es-ES" sz="9600" b="1" dirty="0">
              <a:solidFill>
                <a:srgbClr val="FF0066"/>
              </a:solidFill>
              <a:latin typeface="Curlz MT" pitchFamily="82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-karamba.es/WebRoot/ce_es/Shops/210677/4BD6/CF37/AFA8/7C20/F854/C0A8/8008/08E6/IMG_3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91157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428736"/>
            <a:ext cx="8229600" cy="1143000"/>
          </a:xfrm>
        </p:spPr>
        <p:txBody>
          <a:bodyPr>
            <a:noAutofit/>
          </a:bodyPr>
          <a:lstStyle/>
          <a:p>
            <a:r>
              <a:rPr lang="es-MX" sz="9600" b="1" dirty="0" smtClean="0">
                <a:solidFill>
                  <a:srgbClr val="FFFF00"/>
                </a:solidFill>
                <a:latin typeface="Curlz MT" pitchFamily="82" charset="0"/>
              </a:rPr>
              <a:t>Me pongo los zapatos</a:t>
            </a:r>
            <a:endParaRPr lang="es-ES" sz="9600" b="1" dirty="0">
              <a:solidFill>
                <a:srgbClr val="FFFF00"/>
              </a:solidFill>
              <a:latin typeface="Curlz MT" pitchFamily="82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freepik.com/foto-gratis/resumen-de-los-circulos-de-colores-de-fondo-vector_53-85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Autofit/>
          </a:bodyPr>
          <a:lstStyle/>
          <a:p>
            <a:r>
              <a:rPr lang="es-MX" sz="9600" b="1" dirty="0" smtClean="0">
                <a:solidFill>
                  <a:srgbClr val="FF00FF"/>
                </a:solidFill>
                <a:latin typeface="Curlz MT" pitchFamily="82" charset="0"/>
              </a:rPr>
              <a:t>Me pongo mi ropa.</a:t>
            </a:r>
            <a:endParaRPr lang="es-ES" sz="9600" b="1" dirty="0">
              <a:solidFill>
                <a:srgbClr val="FF00FF"/>
              </a:solidFill>
              <a:latin typeface="Curlz MT" pitchFamily="82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s.dreamstime.com/fondo-retro-de-los-circulos-thumb4004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Autofit/>
          </a:bodyPr>
          <a:lstStyle/>
          <a:p>
            <a:r>
              <a:rPr lang="es-MX" sz="9600" b="1" dirty="0" smtClean="0">
                <a:solidFill>
                  <a:srgbClr val="00B050"/>
                </a:solidFill>
                <a:latin typeface="Curlz MT" pitchFamily="82" charset="0"/>
              </a:rPr>
              <a:t>Me lavo los dientes.</a:t>
            </a:r>
            <a:endParaRPr lang="es-ES" sz="9600" b="1" dirty="0">
              <a:solidFill>
                <a:srgbClr val="00B050"/>
              </a:solidFill>
              <a:latin typeface="Curlz MT" pitchFamily="82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51</Words>
  <Application>Microsoft Office PowerPoint</Application>
  <PresentationFormat>Presentación en pantalla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Arial</vt:lpstr>
      <vt:lpstr>SkinnyCapKick</vt:lpstr>
      <vt:lpstr>Batman Beat the hell Outta Me</vt:lpstr>
      <vt:lpstr>Army Beans</vt:lpstr>
      <vt:lpstr>Arcanum</vt:lpstr>
      <vt:lpstr>Wingdings</vt:lpstr>
      <vt:lpstr>Curlz MT</vt:lpstr>
      <vt:lpstr>Harlow Solid Italic</vt:lpstr>
      <vt:lpstr>Calibri</vt:lpstr>
      <vt:lpstr>Tema de Office</vt:lpstr>
      <vt:lpstr>3° </vt:lpstr>
      <vt:lpstr>Diapositiva 2</vt:lpstr>
      <vt:lpstr>CREDITOS</vt:lpstr>
      <vt:lpstr>Introducción</vt:lpstr>
      <vt:lpstr>Menú</vt:lpstr>
      <vt:lpstr>Voy al baño.</vt:lpstr>
      <vt:lpstr>Me pongo los zapatos</vt:lpstr>
      <vt:lpstr>Me pongo mi ropa.</vt:lpstr>
      <vt:lpstr>Me lavo los dientes.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44</cp:revision>
  <dcterms:created xsi:type="dcterms:W3CDTF">2012-08-31T20:23:59Z</dcterms:created>
  <dcterms:modified xsi:type="dcterms:W3CDTF">2012-12-13T19:52:13Z</dcterms:modified>
</cp:coreProperties>
</file>