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9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8E787-7C6F-4030-B235-8AEDF29C34E9}" type="datetimeFigureOut">
              <a:rPr lang="es-ES" smtClean="0"/>
              <a:t>14/12/2012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B6D2-F0F5-4557-819D-5373D650300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B6D2-F0F5-4557-819D-5373D650300A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288A-988D-4591-8B73-2352F10AAC86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14F8-78FC-4281-B8A2-280556E82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8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m9P_OEzDhk0/TZqteCf0tnI/AAAAAAAAADc/HvbNaQqS9Bw/s1600/comp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71934" y="3700442"/>
            <a:ext cx="4000528" cy="3157558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rgbClr val="F9199E"/>
                </a:solidFill>
              </a:rPr>
              <a:t>El Entorno Natural</a:t>
            </a:r>
          </a:p>
          <a:p>
            <a:endParaRPr lang="es-MX" sz="4000" dirty="0" smtClean="0"/>
          </a:p>
          <a:p>
            <a:pPr algn="r"/>
            <a:r>
              <a:rPr lang="es-MX" sz="4000" dirty="0" smtClean="0">
                <a:solidFill>
                  <a:srgbClr val="F9199E"/>
                </a:solidFill>
              </a:rPr>
              <a:t>Enero del 2013</a:t>
            </a:r>
          </a:p>
          <a:p>
            <a:endParaRPr lang="es-MX" sz="4000" dirty="0" smtClean="0"/>
          </a:p>
          <a:p>
            <a:endParaRPr lang="es-ES" sz="40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71934" y="1928802"/>
            <a:ext cx="3786214" cy="1643074"/>
          </a:xfrm>
        </p:spPr>
        <p:txBody>
          <a:bodyPr>
            <a:normAutofit fontScale="90000"/>
          </a:bodyPr>
          <a:lstStyle/>
          <a:p>
            <a:r>
              <a:rPr lang="es-MX" sz="3600" dirty="0" smtClean="0">
                <a:solidFill>
                  <a:srgbClr val="7030A0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Escuela Normal de Educación Preescolar </a:t>
            </a:r>
            <a:br>
              <a:rPr lang="es-MX" sz="3600" dirty="0" smtClean="0">
                <a:solidFill>
                  <a:srgbClr val="7030A0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s-MX" sz="3600" dirty="0" smtClean="0">
                <a:solidFill>
                  <a:srgbClr val="7030A0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Aneyra Karem Rivera Trujillo </a:t>
            </a:r>
            <a:endParaRPr lang="es-ES" sz="3600" dirty="0">
              <a:solidFill>
                <a:srgbClr val="7030A0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4" name="Picture 2" descr="http://www.enep.edu.mx/joomla/images/stories/logo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2214546" cy="1643074"/>
          </a:xfrm>
          <a:prstGeom prst="rect">
            <a:avLst/>
          </a:prstGeom>
          <a:noFill/>
        </p:spPr>
      </p:pic>
      <p:pic>
        <p:nvPicPr>
          <p:cNvPr id="6" name="ABNE.wav">
            <a:hlinkClick r:id="" action="ppaction://media"/>
          </p:cNvPr>
          <p:cNvPicPr>
            <a:picLocks noRot="1" noChangeAspect="1"/>
          </p:cNvPicPr>
          <p:nvPr>
            <a:wavAudioFile r:embed="rId1" name="ABNE.wav"/>
          </p:nvPr>
        </p:nvPicPr>
        <p:blipFill>
          <a:blip r:embed="rId5"/>
          <a:stretch>
            <a:fillRect/>
          </a:stretch>
        </p:blipFill>
        <p:spPr>
          <a:xfrm>
            <a:off x="7072330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ToMVJTCzWMHLM6pNGN7MWHJF9AuSTacfWJ4J62xHBln_Ihg-Z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3 Imagen" descr=".png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>
            <a:off x="559301" y="0"/>
            <a:ext cx="8227541" cy="650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vistaplanetario.com.ar/img/cached/thumbs/8aed546e1b04a1d429328663f4e15a3b.jpg?w=448&amp;h=330&amp;zc=1&amp;src=files/News/Television/la-mas-vieja-de-las-pantallas-se-renueva/retro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8147"/>
            <a:ext cx="6196026" cy="456403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dirty="0" smtClean="0">
                <a:latin typeface="Cooper Black" pitchFamily="18" charset="0"/>
              </a:rPr>
              <a:t>Introducción</a:t>
            </a:r>
            <a:r>
              <a:rPr lang="es-MX" sz="6600" dirty="0" smtClean="0">
                <a:latin typeface="Cooper Black" pitchFamily="18" charset="0"/>
              </a:rPr>
              <a:t> </a:t>
            </a:r>
            <a:endParaRPr lang="es-ES" sz="6600" dirty="0">
              <a:latin typeface="Cooper Black" pitchFamily="18" charset="0"/>
            </a:endParaRPr>
          </a:p>
        </p:txBody>
      </p:sp>
      <p:sp>
        <p:nvSpPr>
          <p:cNvPr id="18434" name="AutoShape 2" descr="data:image/jpeg;base64,/9j/4AAQSkZJRgABAQAAAQABAAD/2wCEAAkGBhAGDg8IBxMQEBAPEA4PDQ4VFBoNDhUSHxMVGBUQExQYJyYhGBojJRUeHzAhJSo1LS0uFR4xNTAqNSYrLTUBCQoKDQwOGg8PGikkHyQpNSo1MiksNSw1NSwyLTQ1NSo1LTQwNC8sKS4vLCo1LCw0LDApNCksNTUsLDQ2LCopNP/AABEIAMAA8AMBIgACEQEDEQH/xAAbAAEAAgMBAQAAAAAAAAAAAAAAAQMEBQYHAv/EADUQAAIBAwEHAQcDAgcAAAAAAAABAgMREgQFFCExUVJhkgYTIjJBQpFxgaFisRUjcoLB0eH/xAAbAQEAAQUBAAAAAAAAAAAAAAAAAgEDBAUGB//EACQRAQACAgEEAQUBAAAAAAAAAAABEQIDEhMhMVEFBFJhkbFB/9oADAMBAAIRAxEAPwDEyfVjJ9WQDdvNk5Pqxk+rIAE5Pqxk+rIAE5Pqxk+rIAE5Pqxk+rIAE5Pqxk+rIAE5Pqxk+rIAE5Pqxk+rIAE5Pqxk+rIAE5Pqxk+rIAE5Pqxk+rIAE5Pqxk+rIAE5Pqxk+rIAE5Pqxk+rIAE5Pqxk+rIAAAF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KFF6mcaNJXlJqMV5ZWb32OoKtq1KX2QnNfryX9yOU1EyvaNfV2Y4e5dXsv2fo7Mgo4xnO3xVJLJt+L8kZOo2XR1Sxr06cv9qT/ZriZQNbOUzNu0x068ceEYxTgvaD2bezqkXo1KcKjtCPzSUu3z/wCM+aHsdqqyykoQ8Slx/Cud+C718qpr5+K0TnOXevUOQo+xGMb6mUnL6qFrL88zX7T9mZaSLraeWcY8ZRatNLr5O/MfWUPewliryxdvPDkI3ZWns+N+nnCoinlgJatwZBnOSAAVAAAAAAAAAAAAAAAAAAAAAAAAA3nsfX9zrIxf3xnD97X/AODRl2k1L0dSFeHOEoyX7PkRyi4mF7Rs6ezHP1L1UFem1EdXCNei7xmlKL8CrqI0MfetRykoRvwvJ8kjWU7jlFX/AIsMHW7d02zq+n2fq6ihW1TktNDFtSate8lwje9lfmzOMPWbHobQqUdVq6cJ1NPJz08380JdV+Pr0KJQzDT0famjW2lV9nVGoq1KjGu6jt7qS4NxX14KS48nxNwfDpxUvfNRyxxc7LLHnjlzt4BDzfb2n3bVVoWaTnKUf0bvdGvOz29pFr6U52+ON5xf18r8f2OMNjry5Q4367R0ds+p7gALjBAAAAAAAAAAAAAAAAAAAAAAAAAABsdnber7Li6eml8L44tKST6q/Io1e0quvmq2pnKUl8r5W/0pcjFBTjF2uzt2TjwnKa9PRtk7XdehTq6r5nG8pJcH5sbKlWjXWdNpo5rY795pqa/pa/lm20epp6CFRuLlKTgl0SV7yv8AvyMDPHvNOy0ZzOvGZ9R/GfOKfNN/yU6yp7qGMfu4JePqX/PaUXwfFWMPaEoTxlSk3KzjOLVrPqmQjyv5eGG+PM4PVUXp5ypS4Yya/wCju5ywTk+STbOH1eunrWpVrNr7rJSt0bXMy9N92g+V48cb893tG7Q7Y+lDdodsfSjW16esjVnLT1Kbg5QcYytaMfjulwv9sL+JztxtaJx1+EI05abNQanJttOd38SShy5cOH158GaTh+YdB1I+yf02e7Q7Y+lDdodsfSj40fvIRa1coSllLFx4LC/w3/qtz+l3wL8l4ITcL0RExdK92h2x9KG7Q7Y+lFmS8DJeClyrUK92h2x9KG7Q7Y+lFmS8DJeBclQr3aHbH0obtDtj6UWZLwMl4FyVCvdodsfShu0O2PpRZkvAyXgXJUK92h2x9KG7Q7Y+lFmS8DJeBclQr3aHbH0obtDtj6UWZLwMl4FyVCvdodsfShu0O2PpRZkvAyXgXJUK92h2x9KG7Q7Y+lFmS8DJeBclQr3aHbH0obtDtj6UWZLwMl4FyVCvdodsfShu0O2PpRZkvAyXgXJUOW2k4yrT91aydlbgvJj6um9NTp1ebqZNdEl9L9Td1tgQnJypzcU+NuEvwzOo6OFGmtPK04q/zWf8Gb18cYimP05mZty2ztf7v/Ll8vNW+n6Gdp40qtSd+KdOb5cna90bLW7JhXio6fCDTvwSSf62MfQ7FdGaqVpRtHjZcb+H4JTuwyxmfBGGUTTTQli1LnZp2OspUqdWKqRjG0kmvhRX/htC+WEL/wAfgyskuCsY+3bGdUnhhX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data:image/jpeg;base64,/9j/4AAQSkZJRgABAQAAAQABAAD/2wCEAAkGBhAGDg8IBxMQEBAPEA4PDQ4VFBoNDhUSHxMVGBUQExQYJyYhGBojJRUeHzAhJSo1LS0uFR4xNTAqNSYrLTUBCQoKDQwOGg8PGikkHyQpNSo1MiksNSw1NSwyLTQ1NSo1LTQwNC8sKS4vLCo1LCw0LDApNCksNTUsLDQ2LCopNP/AABEIAMAA8AMBIgACEQEDEQH/xAAbAAEAAgMBAQAAAAAAAAAAAAAAAQMEBQYHAv/EADUQAAIBAwEHAQcDAgcAAAAAAAABAgMREgQFFCExUVJhkgYTIjJBQpFxgaFisRUjcoLB0eH/xAAbAQEAAQUBAAAAAAAAAAAAAAAAAgEDBAUGB//EACQRAQACAgEEAQUBAAAAAAAAAAABEQIDEhMhMVEFBFJhkbFB/9oADAMBAAIRAxEAPwDEyfVjJ9WQDdvNk5Pqxk+rIAE5Pqxk+rIAE5Pqxk+rIAE5Pqxk+rIAE5Pqxk+rIAE5Pqxk+rIAE5Pqxk+rIAE5Pqxk+rIAE5Pqxk+rIAE5Pqxk+rIAE5Pqxk+rIAE5Pqxk+rIAE5Pqxk+rIAE5Pqxk+rIAAAF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KFF6mcaNJXlJqMV5ZWb32OoKtq1KX2QnNfryX9yOU1EyvaNfV2Y4e5dXsv2fo7Mgo4xnO3xVJLJt+L8kZOo2XR1Sxr06cv9qT/ZriZQNbOUzNu0x068ceEYxTgvaD2bezqkXo1KcKjtCPzSUu3z/wCM+aHsdqqyykoQ8Slx/Cud+C718qpr5+K0TnOXevUOQo+xGMb6mUnL6qFrL88zX7T9mZaSLraeWcY8ZRatNLr5O/MfWUPewliryxdvPDkI3ZWns+N+nnCoinlgJatwZBnOSAAVAAAAAAAAAAAAAAAAAAAAAAAAA3nsfX9zrIxf3xnD97X/AODRl2k1L0dSFeHOEoyX7PkRyi4mF7Rs6ezHP1L1UFem1EdXCNei7xmlKL8CrqI0MfetRykoRvwvJ8kjWU7jlFX/AIsMHW7d02zq+n2fq6ihW1TktNDFtSate8lwje9lfmzOMPWbHobQqUdVq6cJ1NPJz08380JdV+Pr0KJQzDT0famjW2lV9nVGoq1KjGu6jt7qS4NxX14KS48nxNwfDpxUvfNRyxxc7LLHnjlzt4BDzfb2n3bVVoWaTnKUf0bvdGvOz29pFr6U52+ON5xf18r8f2OMNjry5Q4367R0ds+p7gALjBAAAAAAAAAAAAAAAAAAAAAAAAAABsdnber7Li6eml8L44tKST6q/Io1e0quvmq2pnKUl8r5W/0pcjFBTjF2uzt2TjwnKa9PRtk7XdehTq6r5nG8pJcH5sbKlWjXWdNpo5rY795pqa/pa/lm20epp6CFRuLlKTgl0SV7yv8AvyMDPHvNOy0ZzOvGZ9R/GfOKfNN/yU6yp7qGMfu4JePqX/PaUXwfFWMPaEoTxlSk3KzjOLVrPqmQjyv5eGG+PM4PVUXp5ypS4Yya/wCju5ywTk+STbOH1eunrWpVrNr7rJSt0bXMy9N92g+V48cb893tG7Q7Y+lDdodsfSjW16esjVnLT1Kbg5QcYytaMfjulwv9sL+JztxtaJx1+EI05abNQanJttOd38SShy5cOH158GaTh+YdB1I+yf02e7Q7Y+lDdodsfSj40fvIRa1coSllLFx4LC/w3/qtz+l3wL8l4ITcL0RExdK92h2x9KG7Q7Y+lFmS8DJeClyrUK92h2x9KG7Q7Y+lFmS8DJeBclQr3aHbH0obtDtj6UWZLwMl4FyVCvdodsfShu0O2PpRZkvAyXgXJUK92h2x9KG7Q7Y+lFmS8DJeBclQr3aHbH0obtDtj6UWZLwMl4FyVCvdodsfShu0O2PpRZkvAyXgXJUK92h2x9KG7Q7Y+lFmS8DJeBclQr3aHbH0obtDtj6UWZLwMl4FyVCvdodsfShu0O2PpRZkvAyXgXJUOW2k4yrT91aydlbgvJj6um9NTp1ebqZNdEl9L9Td1tgQnJypzcU+NuEvwzOo6OFGmtPK04q/zWf8Gb18cYimP05mZty2ztf7v/Ll8vNW+n6Gdp40qtSd+KdOb5cna90bLW7JhXio6fCDTvwSSf62MfQ7FdGaqVpRtHjZcb+H4JTuwyxmfBGGUTTTQli1LnZp2OspUqdWKqRjG0kmvhRX/htC+WEL/wAfgyskuCsY+3bGdUnhhX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data:image/jpeg;base64,/9j/4AAQSkZJRgABAQAAAQABAAD/2wCEAAkGBhAGDg8IBxMQEBAPEA4PDQ4VFBoNDhUSHxMVGBUQExQYJyYhGBojJRUeHzAhJSo1LS0uFR4xNTAqNSYrLTUBCQoKDQwOGg8PGikkHyQpNSo1MiksNSw1NSwyLTQ1NSo1LTQwNC8sKS4vLCo1LCw0LDApNCksNTUsLDQ2LCopNP/AABEIAMAA8AMBIgACEQEDEQH/xAAbAAEAAgMBAQAAAAAAAAAAAAAAAQMEBQYHAv/EADUQAAIBAwEHAQcDAgcAAAAAAAABAgMREgQFFCExUVJhkgYTIjJBQpFxgaFisRUjcoLB0eH/xAAbAQEAAQUBAAAAAAAAAAAAAAAAAgEDBAUGB//EACQRAQACAgEEAQUBAAAAAAAAAAABEQIDEhMhMVEFBFJhkbFB/9oADAMBAAIRAxEAPwDEyfVjJ9WQDdvNk5Pqxk+rIAE5Pqxk+rIAE5Pqxk+rIAE5Pqxk+rIAE5Pqxk+rIAE5Pqxk+rIAE5Pqxk+rIAE5Pqxk+rIAE5Pqxk+rIAE5Pqxk+rIAE5Pqxk+rIAE5Pqxk+rIAE5Pqxk+rIAE5Pqxk+rIAAAF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KFF6mcaNJXlJqMV5ZWb32OoKtq1KX2QnNfryX9yOU1EyvaNfV2Y4e5dXsv2fo7Mgo4xnO3xVJLJt+L8kZOo2XR1Sxr06cv9qT/ZriZQNbOUzNu0x068ceEYxTgvaD2bezqkXo1KcKjtCPzSUu3z/wCM+aHsdqqyykoQ8Slx/Cud+C718qpr5+K0TnOXevUOQo+xGMb6mUnL6qFrL88zX7T9mZaSLraeWcY8ZRatNLr5O/MfWUPewliryxdvPDkI3ZWns+N+nnCoinlgJatwZBnOSAAVAAAAAAAAAAAAAAAAAAAAAAAAA3nsfX9zrIxf3xnD97X/AODRl2k1L0dSFeHOEoyX7PkRyi4mF7Rs6ezHP1L1UFem1EdXCNei7xmlKL8CrqI0MfetRykoRvwvJ8kjWU7jlFX/AIsMHW7d02zq+n2fq6ihW1TktNDFtSate8lwje9lfmzOMPWbHobQqUdVq6cJ1NPJz08380JdV+Pr0KJQzDT0famjW2lV9nVGoq1KjGu6jt7qS4NxX14KS48nxNwfDpxUvfNRyxxc7LLHnjlzt4BDzfb2n3bVVoWaTnKUf0bvdGvOz29pFr6U52+ON5xf18r8f2OMNjry5Q4367R0ds+p7gALjBAAAAAAAAAAAAAAAAAAAAAAAAAABsdnber7Li6eml8L44tKST6q/Io1e0quvmq2pnKUl8r5W/0pcjFBTjF2uzt2TjwnKa9PRtk7XdehTq6r5nG8pJcH5sbKlWjXWdNpo5rY795pqa/pa/lm20epp6CFRuLlKTgl0SV7yv8AvyMDPHvNOy0ZzOvGZ9R/GfOKfNN/yU6yp7qGMfu4JePqX/PaUXwfFWMPaEoTxlSk3KzjOLVrPqmQjyv5eGG+PM4PVUXp5ypS4Yya/wCju5ywTk+STbOH1eunrWpVrNr7rJSt0bXMy9N92g+V48cb893tG7Q7Y+lDdodsfSjW16esjVnLT1Kbg5QcYytaMfjulwv9sL+JztxtaJx1+EI05abNQanJttOd38SShy5cOH158GaTh+YdB1I+yf02e7Q7Y+lDdodsfSj40fvIRa1coSllLFx4LC/w3/qtz+l3wL8l4ITcL0RExdK92h2x9KG7Q7Y+lFmS8DJeClyrUK92h2x9KG7Q7Y+lFmS8DJeBclQr3aHbH0obtDtj6UWZLwMl4FyVCvdodsfShu0O2PpRZkvAyXgXJUK92h2x9KG7Q7Y+lFmS8DJeBclQr3aHbH0obtDtj6UWZLwMl4FyVCvdodsfShu0O2PpRZkvAyXgXJUK92h2x9KG7Q7Y+lFmS8DJeBclQr3aHbH0obtDtj6UWZLwMl4FyVCvdodsfShu0O2PpRZkvAyXgXJUOW2k4yrT91aydlbgvJj6um9NTp1ebqZNdEl9L9Td1tgQnJypzcU+NuEvwzOo6OFGmtPK04q/zWf8Gb18cYimP05mZty2ztf7v/Ll8vNW+n6Gdp40qtSd+KdOb5cna90bLW7JhXio6fCDTvwSSf62MfQ7FdGaqVpRtHjZcb+H4JTuwyxmfBGGUTTTQli1LnZp2OspUqdWKqRjG0kmvhRX/htC+WEL/wAfgyskuCsY+3bGdUnhhX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data:image/jpeg;base64,/9j/4AAQSkZJRgABAQAAAQABAAD/2wCEAAkGBhAGDg8IBxMQEBAPEA4PDQ4VFBoNDhUSHxMVGBUQExQYJyYhGBojJRUeHzAhJSo1LS0uFR4xNTAqNSYrLTUBCQoKDQwOGg8PGikkHyQpNSo1MiksNSw1NSwyLTQ1NSo1LTQwNC8sKS4vLCo1LCw0LDApNCksNTUsLDQ2LCopNP/AABEIAMAA8AMBIgACEQEDEQH/xAAbAAEAAgMBAQAAAAAAAAAAAAAAAQMEBQYHAv/EADUQAAIBAwEHAQcDAgcAAAAAAAABAgMREgQFFCExUVJhkgYTIjJBQpFxgaFisRUjcoLB0eH/xAAbAQEAAQUBAAAAAAAAAAAAAAAAAgEDBAUGB//EACQRAQACAgEEAQUBAAAAAAAAAAABEQIDEhMhMVEFBFJhkbFB/9oADAMBAAIRAxEAPwDEyfVjJ9WQDdvNk5Pqxk+rIAE5Pqxk+rIAE5Pqxk+rIAE5Pqxk+rIAE5Pqxk+rIAE5Pqxk+rIAE5Pqxk+rIAE5Pqxk+rIAE5Pqxk+rIAE5Pqxk+rIAE5Pqxk+rIAE5Pqxk+rIAE5Pqxk+rIAE5Pqxk+rIAAAF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KFF6mcaNJXlJqMV5ZWb32OoKtq1KX2QnNfryX9yOU1EyvaNfV2Y4e5dXsv2fo7Mgo4xnO3xVJLJt+L8kZOo2XR1Sxr06cv9qT/ZriZQNbOUzNu0x068ceEYxTgvaD2bezqkXo1KcKjtCPzSUu3z/wCM+aHsdqqyykoQ8Slx/Cud+C718qpr5+K0TnOXevUOQo+xGMb6mUnL6qFrL88zX7T9mZaSLraeWcY8ZRatNLr5O/MfWUPewliryxdvPDkI3ZWns+N+nnCoinlgJatwZBnOSAAVAAAAAAAAAAAAAAAAAAAAAAAAA3nsfX9zrIxf3xnD97X/AODRl2k1L0dSFeHOEoyX7PkRyi4mF7Rs6ezHP1L1UFem1EdXCNei7xmlKL8CrqI0MfetRykoRvwvJ8kjWU7jlFX/AIsMHW7d02zq+n2fq6ihW1TktNDFtSate8lwje9lfmzOMPWbHobQqUdVq6cJ1NPJz08380JdV+Pr0KJQzDT0famjW2lV9nVGoq1KjGu6jt7qS4NxX14KS48nxNwfDpxUvfNRyxxc7LLHnjlzt4BDzfb2n3bVVoWaTnKUf0bvdGvOz29pFr6U52+ON5xf18r8f2OMNjry5Q4367R0ds+p7gALjBAAAAAAAAAAAAAAAAAAAAAAAAAABsdnber7Li6eml8L44tKST6q/Io1e0quvmq2pnKUl8r5W/0pcjFBTjF2uzt2TjwnKa9PRtk7XdehTq6r5nG8pJcH5sbKlWjXWdNpo5rY795pqa/pa/lm20epp6CFRuLlKTgl0SV7yv8AvyMDPHvNOy0ZzOvGZ9R/GfOKfNN/yU6yp7qGMfu4JePqX/PaUXwfFWMPaEoTxlSk3KzjOLVrPqmQjyv5eGG+PM4PVUXp5ypS4Yya/wCju5ywTk+STbOH1eunrWpVrNr7rJSt0bXMy9N92g+V48cb893tG7Q7Y+lDdodsfSjW16esjVnLT1Kbg5QcYytaMfjulwv9sL+JztxtaJx1+EI05abNQanJttOd38SShy5cOH158GaTh+YdB1I+yf02e7Q7Y+lDdodsfSj40fvIRa1coSllLFx4LC/w3/qtz+l3wL8l4ITcL0RExdK92h2x9KG7Q7Y+lFmS8DJeClyrUK92h2x9KG7Q7Y+lFmS8DJeBclQr3aHbH0obtDtj6UWZLwMl4FyVCvdodsfShu0O2PpRZkvAyXgXJUK92h2x9KG7Q7Y+lFmS8DJeBclQr3aHbH0obtDtj6UWZLwMl4FyVCvdodsfShu0O2PpRZkvAyXgXJUK92h2x9KG7Q7Y+lFmS8DJeBclQr3aHbH0obtDtj6UWZLwMl4FyVCvdodsfShu0O2PpRZkvAyXgXJUOW2k4yrT91aydlbgvJj6um9NTp1ebqZNdEl9L9Td1tgQnJypzcU+NuEvwzOo6OFGmtPK04q/zWf8Gb18cYimP05mZty2ztf7v/Ll8vNW+n6Gdp40qtSd+KdOb5cna90bLW7JhXio6fCDTvwSSf62MfQ7FdGaqVpRtHjZcb+H4JTuwyxmfBGGUTTTQli1LnZp2OspUqdWKqRjG0kmvhRX/htC+WEL/wAfgyskuCsY+3bGdUnhhX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data:image/jpeg;base64,/9j/4AAQSkZJRgABAQAAAQABAAD/2wCEAAkGBhAGDg8IBxMQEBAPEA4PDQ4VFBoNDhUSHxMVGBUQExQYJyYhGBojJRUeHzAhJSo1LS0uFR4xNTAqNSYrLTUBCQoKDQwOGg8PGikkHyQpNSo1MiksNSw1NSwyLTQ1NSo1LTQwNC8sKS4vLCo1LCw0LDApNCksNTUsLDQ2LCopNP/AABEIAMAA8AMBIgACEQEDEQH/xAAbAAEAAgMBAQAAAAAAAAAAAAAAAQMEBQYHAv/EADUQAAIBAwEHAQcDAgcAAAAAAAABAgMREgQFFCExUVJhkgYTIjJBQpFxgaFisRUjcoLB0eH/xAAbAQEAAQUBAAAAAAAAAAAAAAAAAgEDBAUGB//EACQRAQACAgEEAQUBAAAAAAAAAAABEQIDEhMhMVEFBFJhkbFB/9oADAMBAAIRAxEAPwDEyfVjJ9WQDdvNk5Pqxk+rIAE5Pqxk+rIAE5Pqxk+rIAE5Pqxk+rIAE5Pqxk+rIAE5Pqxk+rIAE5Pqxk+rIAE5Pqxk+rIAE5Pqxk+rIAE5Pqxk+rIAE5Pqxk+rIAE5Pqxk+rIAE5Pqxk+rIAE5Pqxk+rIAAAF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KFF6mcaNJXlJqMV5ZWb32OoKtq1KX2QnNfryX9yOU1EyvaNfV2Y4e5dXsv2fo7Mgo4xnO3xVJLJt+L8kZOo2XR1Sxr06cv9qT/ZriZQNbOUzNu0x068ceEYxTgvaD2bezqkXo1KcKjtCPzSUu3z/wCM+aHsdqqyykoQ8Slx/Cud+C718qpr5+K0TnOXevUOQo+xGMb6mUnL6qFrL88zX7T9mZaSLraeWcY8ZRatNLr5O/MfWUPewliryxdvPDkI3ZWns+N+nnCoinlgJatwZBnOSAAVAAAAAAAAAAAAAAAAAAAAAAAAA3nsfX9zrIxf3xnD97X/AODRl2k1L0dSFeHOEoyX7PkRyi4mF7Rs6ezHP1L1UFem1EdXCNei7xmlKL8CrqI0MfetRykoRvwvJ8kjWU7jlFX/AIsMHW7d02zq+n2fq6ihW1TktNDFtSate8lwje9lfmzOMPWbHobQqUdVq6cJ1NPJz08380JdV+Pr0KJQzDT0famjW2lV9nVGoq1KjGu6jt7qS4NxX14KS48nxNwfDpxUvfNRyxxc7LLHnjlzt4BDzfb2n3bVVoWaTnKUf0bvdGvOz29pFr6U52+ON5xf18r8f2OMNjry5Q4367R0ds+p7gALjBAAAAAAAAAAAAAAAAAAAAAAAAAABsdnber7Li6eml8L44tKST6q/Io1e0quvmq2pnKUl8r5W/0pcjFBTjF2uzt2TjwnKa9PRtk7XdehTq6r5nG8pJcH5sbKlWjXWdNpo5rY795pqa/pa/lm20epp6CFRuLlKTgl0SV7yv8AvyMDPHvNOy0ZzOvGZ9R/GfOKfNN/yU6yp7qGMfu4JePqX/PaUXwfFWMPaEoTxlSk3KzjOLVrPqmQjyv5eGG+PM4PVUXp5ypS4Yya/wCju5ywTk+STbOH1eunrWpVrNr7rJSt0bXMy9N92g+V48cb893tG7Q7Y+lDdodsfSjW16esjVnLT1Kbg5QcYytaMfjulwv9sL+JztxtaJx1+EI05abNQanJttOd38SShy5cOH158GaTh+YdB1I+yf02e7Q7Y+lDdodsfSj40fvIRa1coSllLFx4LC/w3/qtz+l3wL8l4ITcL0RExdK92h2x9KG7Q7Y+lFmS8DJeClyrUK92h2x9KG7Q7Y+lFmS8DJeBclQr3aHbH0obtDtj6UWZLwMl4FyVCvdodsfShu0O2PpRZkvAyXgXJUK92h2x9KG7Q7Y+lFmS8DJeBclQr3aHbH0obtDtj6UWZLwMl4FyVCvdodsfShu0O2PpRZkvAyXgXJUK92h2x9KG7Q7Y+lFmS8DJeBclQr3aHbH0obtDtj6UWZLwMl4FyVCvdodsfShu0O2PpRZkvAyXgXJUOW2k4yrT91aydlbgvJj6um9NTp1ebqZNdEl9L9Td1tgQnJypzcU+NuEvwzOo6OFGmtPK04q/zWf8Gb18cYimP05mZty2ztf7v/Ll8vNW+n6Gdp40qtSd+KdOb5cna90bLW7JhXio6fCDTvwSSf62MfQ7FdGaqVpRtHjZcb+H4JTuwyxmfBGGUTTTQli1LnZp2OspUqdWKqRjG0kmvhRX/htC+WEL/wAfgyskuCsY+3bGdUnhhX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428992" y="3071810"/>
            <a:ext cx="2071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Cooper Black" pitchFamily="18" charset="0"/>
              </a:rPr>
              <a:t>Ver </a:t>
            </a:r>
          </a:p>
          <a:p>
            <a:pPr algn="ctr"/>
            <a:r>
              <a:rPr lang="es-MX" sz="4400" dirty="0" smtClean="0">
                <a:latin typeface="Cooper Black" pitchFamily="18" charset="0"/>
              </a:rPr>
              <a:t>video</a:t>
            </a:r>
            <a:endParaRPr lang="es-ES" sz="44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2.gstatic.com/images?q=tbn:ANd9GcRfRW44lzEY8skjImofiueqe6YYrbtpFAHOqiGO6WcNwQBinMd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Cooper Black" pitchFamily="18" charset="0"/>
              </a:rPr>
              <a:t>Menú principal</a:t>
            </a:r>
            <a:endParaRPr lang="es-ES" sz="6600" dirty="0">
              <a:latin typeface="Cooper Black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4572008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FF0000"/>
                </a:solidFill>
                <a:latin typeface="Cooper Black" pitchFamily="18" charset="0"/>
              </a:rPr>
              <a:t>Estados del tiempo </a:t>
            </a:r>
            <a:endParaRPr lang="es-ES" sz="32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2052" name="Picture 4" descr="http://www.educapeques.com/portal/wp-content/uploads/2012/11/Poster-de-las-estacione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1" y="1928802"/>
            <a:ext cx="3643337" cy="257176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500562" y="4857760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F9199E"/>
                </a:solidFill>
                <a:latin typeface="Cooper Black" pitchFamily="18" charset="0"/>
              </a:rPr>
              <a:t>Estaciones del año</a:t>
            </a:r>
            <a:endParaRPr lang="es-ES" sz="3200" dirty="0">
              <a:solidFill>
                <a:srgbClr val="F9199E"/>
              </a:solidFill>
              <a:latin typeface="Cooper Black" pitchFamily="18" charset="0"/>
            </a:endParaRPr>
          </a:p>
        </p:txBody>
      </p:sp>
      <p:pic>
        <p:nvPicPr>
          <p:cNvPr id="8" name="7 Imagen" descr="Sin título-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1928802"/>
            <a:ext cx="3657143" cy="260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Cooper Black" pitchFamily="18" charset="0"/>
              </a:rPr>
              <a:t>¿Cual es el nombre de cada clima?</a:t>
            </a:r>
            <a:br>
              <a:rPr lang="es-MX" dirty="0" smtClean="0">
                <a:latin typeface="Cooper Black" pitchFamily="18" charset="0"/>
              </a:rPr>
            </a:br>
            <a:r>
              <a:rPr lang="es-MX" dirty="0" smtClean="0">
                <a:latin typeface="Cooper Black" pitchFamily="18" charset="0"/>
              </a:rPr>
              <a:t/>
            </a:r>
            <a:br>
              <a:rPr lang="es-MX" dirty="0" smtClean="0">
                <a:latin typeface="Cooper Black" pitchFamily="18" charset="0"/>
              </a:rPr>
            </a:br>
            <a:endParaRPr lang="es-ES" dirty="0">
              <a:latin typeface="Cooper Black" pitchFamily="18" charset="0"/>
            </a:endParaRPr>
          </a:p>
        </p:txBody>
      </p:sp>
      <p:pic>
        <p:nvPicPr>
          <p:cNvPr id="3" name="2 Imagen" descr="Sin título-1.png"/>
          <p:cNvPicPr>
            <a:picLocks noChangeAspect="1"/>
          </p:cNvPicPr>
          <p:nvPr/>
        </p:nvPicPr>
        <p:blipFill>
          <a:blip r:embed="rId2"/>
          <a:srcRect r="66792" b="53348"/>
          <a:stretch>
            <a:fillRect/>
          </a:stretch>
        </p:blipFill>
        <p:spPr>
          <a:xfrm>
            <a:off x="357158" y="1214422"/>
            <a:ext cx="2643206" cy="2643206"/>
          </a:xfrm>
          <a:prstGeom prst="rect">
            <a:avLst/>
          </a:prstGeom>
        </p:spPr>
      </p:pic>
      <p:pic>
        <p:nvPicPr>
          <p:cNvPr id="4" name="3 Imagen" descr="Sin título-1.png"/>
          <p:cNvPicPr>
            <a:picLocks noChangeAspect="1"/>
          </p:cNvPicPr>
          <p:nvPr/>
        </p:nvPicPr>
        <p:blipFill>
          <a:blip r:embed="rId2"/>
          <a:srcRect l="33208" t="2336" r="33585" b="53348"/>
          <a:stretch>
            <a:fillRect/>
          </a:stretch>
        </p:blipFill>
        <p:spPr>
          <a:xfrm>
            <a:off x="3000364" y="4000504"/>
            <a:ext cx="2851308" cy="2357454"/>
          </a:xfrm>
          <a:prstGeom prst="rect">
            <a:avLst/>
          </a:prstGeom>
        </p:spPr>
      </p:pic>
      <p:pic>
        <p:nvPicPr>
          <p:cNvPr id="5" name="4 Imagen" descr="Sin título-1.png"/>
          <p:cNvPicPr>
            <a:picLocks noChangeAspect="1"/>
          </p:cNvPicPr>
          <p:nvPr/>
        </p:nvPicPr>
        <p:blipFill>
          <a:blip r:embed="rId2"/>
          <a:srcRect l="66415" b="53348"/>
          <a:stretch>
            <a:fillRect/>
          </a:stretch>
        </p:blipFill>
        <p:spPr>
          <a:xfrm>
            <a:off x="428596" y="4214818"/>
            <a:ext cx="2071702" cy="2286016"/>
          </a:xfrm>
          <a:prstGeom prst="rect">
            <a:avLst/>
          </a:prstGeom>
        </p:spPr>
      </p:pic>
      <p:pic>
        <p:nvPicPr>
          <p:cNvPr id="6" name="5 Imagen" descr="Sin título-1.png"/>
          <p:cNvPicPr>
            <a:picLocks noChangeAspect="1"/>
          </p:cNvPicPr>
          <p:nvPr/>
        </p:nvPicPr>
        <p:blipFill>
          <a:blip r:embed="rId2"/>
          <a:srcRect t="52141" r="68746"/>
          <a:stretch>
            <a:fillRect/>
          </a:stretch>
        </p:blipFill>
        <p:spPr>
          <a:xfrm>
            <a:off x="3571868" y="1285860"/>
            <a:ext cx="2071702" cy="254386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715140" y="307181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itchFamily="66" charset="0"/>
              </a:rPr>
              <a:t>Tormentas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715140" y="178592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itchFamily="66" charset="0"/>
              </a:rPr>
              <a:t>Soleado 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715140" y="242886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itchFamily="66" charset="0"/>
              </a:rPr>
              <a:t> lluvioso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15140" y="371475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itchFamily="66" charset="0"/>
              </a:rPr>
              <a:t> Nublado </a:t>
            </a:r>
            <a:endParaRPr lang="es-E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85 0.01041 " pathEditMode="relative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50335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89 -0.00717 L -0.69809 0.087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6 0.04601 L -0.61927 0.3711 " pathEditMode="relative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SzIOTVUIFmFe05dkinoPegzzA6pvN8OdIhqa8_LH2ODjjPZqU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0" y="0"/>
            <a:ext cx="913212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286124"/>
            <a:ext cx="6286512" cy="2928958"/>
          </a:xfrm>
        </p:spPr>
        <p:txBody>
          <a:bodyPr>
            <a:noAutofit/>
          </a:bodyPr>
          <a:lstStyle/>
          <a:p>
            <a:r>
              <a:rPr lang="es-MX" sz="4400" b="1" dirty="0" smtClean="0">
                <a:solidFill>
                  <a:srgbClr val="7030A0"/>
                </a:solidFill>
                <a:latin typeface="Terminator Two" pitchFamily="2" charset="0"/>
              </a:rPr>
              <a:t>TIPOD DE LETRAS DE </a:t>
            </a:r>
          </a:p>
          <a:p>
            <a:r>
              <a:rPr lang="es-MX" sz="4400" b="1" dirty="0" smtClean="0">
                <a:solidFill>
                  <a:srgbClr val="7030A0"/>
                </a:solidFill>
                <a:latin typeface="Terminator Two" pitchFamily="2" charset="0"/>
              </a:rPr>
              <a:t>HTTP://WWW.DAFONT.COM</a:t>
            </a:r>
            <a:endParaRPr lang="es-ES" sz="4400" b="1" dirty="0">
              <a:solidFill>
                <a:srgbClr val="7030A0"/>
              </a:solidFill>
              <a:latin typeface="Terminator Two" pitchFamily="2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00042"/>
            <a:ext cx="7072362" cy="2314590"/>
          </a:xfrm>
        </p:spPr>
        <p:txBody>
          <a:bodyPr>
            <a:normAutofit/>
          </a:bodyPr>
          <a:lstStyle/>
          <a:p>
            <a:r>
              <a:rPr lang="es-MX" sz="8000" b="1" dirty="0" smtClean="0">
                <a:solidFill>
                  <a:srgbClr val="FF3399"/>
                </a:solidFill>
                <a:latin typeface="SkinnyCapKick" pitchFamily="2" charset="0"/>
              </a:rPr>
              <a:t>CREDITOS</a:t>
            </a:r>
            <a:endParaRPr lang="es-ES" sz="8000" b="1" dirty="0">
              <a:solidFill>
                <a:srgbClr val="FF3399"/>
              </a:solidFill>
              <a:latin typeface="SkinnyCapKi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46</Words>
  <Application>Microsoft Office PowerPoint</Application>
  <PresentationFormat>Presentación en pantalla (4:3)</PresentationFormat>
  <Paragraphs>19</Paragraphs>
  <Slides>7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Escuela Normal de Educación Preescolar  Aneyra Karem Rivera Trujillo </vt:lpstr>
      <vt:lpstr>Diapositiva 2</vt:lpstr>
      <vt:lpstr>Introducción </vt:lpstr>
      <vt:lpstr>Menú principal</vt:lpstr>
      <vt:lpstr>¿Cual es el nombre de cada clima?  </vt:lpstr>
      <vt:lpstr>Diapositiva 6</vt:lpstr>
      <vt:lpstr>CREDITOS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 Aneyra Karem Rivera Trujillo</dc:title>
  <dc:creator>COMPUTO</dc:creator>
  <cp:lastModifiedBy>comp</cp:lastModifiedBy>
  <cp:revision>9</cp:revision>
  <dcterms:created xsi:type="dcterms:W3CDTF">2012-11-16T14:17:30Z</dcterms:created>
  <dcterms:modified xsi:type="dcterms:W3CDTF">2012-12-14T15:18:26Z</dcterms:modified>
</cp:coreProperties>
</file>