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56" r:id="rId8"/>
    <p:sldId id="257" r:id="rId9"/>
  </p:sldIdLst>
  <p:sldSz cx="9144000" cy="6858000" type="screen4x3"/>
  <p:notesSz cx="6858000" cy="9144000"/>
  <p:embeddedFontLst>
    <p:embeddedFont>
      <p:font typeface="Tourist Trap" charset="0"/>
      <p:regular r:id="rId10"/>
    </p:embeddedFont>
    <p:embeddedFont>
      <p:font typeface="ChiquiFont" charset="0"/>
      <p:regular r:id="rId11"/>
    </p:embeddedFon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Bubble 1"/>
      <p:regular r:id="rId16"/>
    </p:embeddedFont>
    <p:embeddedFont>
      <p:font typeface="bubblegums" charset="0"/>
      <p:regular r:id="rId17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224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5" d="100"/>
          <a:sy n="65" d="100"/>
        </p:scale>
        <p:origin x="-9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2BB4-77CC-4423-A4B0-8B0E6CDCE62E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A5513-2304-4773-B314-FDD313BB128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2BB4-77CC-4423-A4B0-8B0E6CDCE62E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A5513-2304-4773-B314-FDD313BB128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2BB4-77CC-4423-A4B0-8B0E6CDCE62E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A5513-2304-4773-B314-FDD313BB128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2BB4-77CC-4423-A4B0-8B0E6CDCE62E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A5513-2304-4773-B314-FDD313BB128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2BB4-77CC-4423-A4B0-8B0E6CDCE62E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A5513-2304-4773-B314-FDD313BB128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2BB4-77CC-4423-A4B0-8B0E6CDCE62E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A5513-2304-4773-B314-FDD313BB128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2BB4-77CC-4423-A4B0-8B0E6CDCE62E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A5513-2304-4773-B314-FDD313BB128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2BB4-77CC-4423-A4B0-8B0E6CDCE62E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A5513-2304-4773-B314-FDD313BB128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2BB4-77CC-4423-A4B0-8B0E6CDCE62E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A5513-2304-4773-B314-FDD313BB128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2BB4-77CC-4423-A4B0-8B0E6CDCE62E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A5513-2304-4773-B314-FDD313BB128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2BB4-77CC-4423-A4B0-8B0E6CDCE62E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A5513-2304-4773-B314-FDD313BB128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52BB4-77CC-4423-A4B0-8B0E6CDCE62E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A5513-2304-4773-B314-FDD313BB128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gif"/><Relationship Id="rId2" Type="http://schemas.openxmlformats.org/officeDocument/2006/relationships/audio" Target="file:///D:\COMPUTACION\Auidio%20de%20entrada.wav" TargetMode="Externa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6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9.png"/><Relationship Id="rId5" Type="http://schemas.openxmlformats.org/officeDocument/2006/relationships/slide" Target="slide5.xml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5.wav"/><Relationship Id="rId7" Type="http://schemas.openxmlformats.org/officeDocument/2006/relationships/slide" Target="slide3.xml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7.wav"/><Relationship Id="rId10" Type="http://schemas.openxmlformats.org/officeDocument/2006/relationships/image" Target="../media/image13.png"/><Relationship Id="rId4" Type="http://schemas.openxmlformats.org/officeDocument/2006/relationships/audio" Target="../media/audio6.wav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10.wav"/><Relationship Id="rId7" Type="http://schemas.openxmlformats.org/officeDocument/2006/relationships/image" Target="../media/image15.png"/><Relationship Id="rId2" Type="http://schemas.openxmlformats.org/officeDocument/2006/relationships/audio" Target="../media/audio9.wav"/><Relationship Id="rId1" Type="http://schemas.openxmlformats.org/officeDocument/2006/relationships/audio" Target="../media/audio8.wav"/><Relationship Id="rId6" Type="http://schemas.openxmlformats.org/officeDocument/2006/relationships/image" Target="../media/image14.png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7.png"/><Relationship Id="rId4" Type="http://schemas.openxmlformats.org/officeDocument/2006/relationships/audio" Target="../media/audio11.wav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audio13.wav"/><Relationship Id="rId1" Type="http://schemas.openxmlformats.org/officeDocument/2006/relationships/audio" Target="../media/audio12.wav"/><Relationship Id="rId6" Type="http://schemas.openxmlformats.org/officeDocument/2006/relationships/slide" Target="slide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http://img79.imageshack.us/img79/9391/1puent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pic>
        <p:nvPicPr>
          <p:cNvPr id="4" name="3 Imagen" descr="escud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12" y="357166"/>
            <a:ext cx="3071834" cy="228418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0" y="510367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err="1" smtClean="0">
                <a:ln w="1905"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64999">
                      <a:srgbClr val="BA0066"/>
                    </a:gs>
                    <a:gs pos="64999">
                      <a:srgbClr val="BA0066"/>
                    </a:gs>
                    <a:gs pos="64999">
                      <a:srgbClr val="BA0066"/>
                    </a:gs>
                    <a:gs pos="64999">
                      <a:srgbClr val="BA0066"/>
                    </a:gs>
                    <a:gs pos="40000">
                      <a:srgbClr val="00B0F0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ourist Trap" pitchFamily="2" charset="0"/>
              </a:rPr>
              <a:t>Jesus</a:t>
            </a:r>
            <a:r>
              <a:rPr lang="es-MX" sz="3600" b="1" dirty="0" smtClean="0">
                <a:ln w="1905"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64999">
                      <a:srgbClr val="BA0066"/>
                    </a:gs>
                    <a:gs pos="64999">
                      <a:srgbClr val="BA0066"/>
                    </a:gs>
                    <a:gs pos="64999">
                      <a:srgbClr val="BA0066"/>
                    </a:gs>
                    <a:gs pos="64999">
                      <a:srgbClr val="BA0066"/>
                    </a:gs>
                    <a:gs pos="40000">
                      <a:srgbClr val="00B0F0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ourist Trap" pitchFamily="2" charset="0"/>
              </a:rPr>
              <a:t>  Eduardo  Salazar  </a:t>
            </a:r>
            <a:r>
              <a:rPr lang="es-MX" sz="3600" b="1" dirty="0" err="1" smtClean="0">
                <a:ln w="1905"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64999">
                      <a:srgbClr val="BA0066"/>
                    </a:gs>
                    <a:gs pos="64999">
                      <a:srgbClr val="BA0066"/>
                    </a:gs>
                    <a:gs pos="64999">
                      <a:srgbClr val="BA0066"/>
                    </a:gs>
                    <a:gs pos="64999">
                      <a:srgbClr val="BA0066"/>
                    </a:gs>
                    <a:gs pos="40000">
                      <a:srgbClr val="00B0F0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ourist Trap" pitchFamily="2" charset="0"/>
              </a:rPr>
              <a:t>Leija</a:t>
            </a:r>
            <a:endParaRPr lang="es-MX" sz="3600" b="1" dirty="0" smtClean="0">
              <a:ln w="1905">
                <a:solidFill>
                  <a:schemeClr val="tx2">
                    <a:lumMod val="75000"/>
                    <a:lumOff val="25000"/>
                  </a:schemeClr>
                </a:solidFill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64999">
                    <a:srgbClr val="BA0066"/>
                  </a:gs>
                  <a:gs pos="64999">
                    <a:srgbClr val="BA0066"/>
                  </a:gs>
                  <a:gs pos="64999">
                    <a:srgbClr val="BA0066"/>
                  </a:gs>
                  <a:gs pos="64999">
                    <a:srgbClr val="BA0066"/>
                  </a:gs>
                  <a:gs pos="40000">
                    <a:srgbClr val="00B0F0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path path="circle">
                  <a:fillToRect l="50000" t="50000" r="50000" b="50000"/>
                </a:path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ourist Trap" pitchFamily="2" charset="0"/>
            </a:endParaRPr>
          </a:p>
          <a:p>
            <a:r>
              <a:rPr lang="es-MX" sz="3600" b="1" dirty="0" smtClean="0">
                <a:ln w="1905"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64999">
                      <a:srgbClr val="BA0066"/>
                    </a:gs>
                    <a:gs pos="64999">
                      <a:srgbClr val="BA0066"/>
                    </a:gs>
                    <a:gs pos="64999">
                      <a:srgbClr val="BA0066"/>
                    </a:gs>
                    <a:gs pos="64999">
                      <a:srgbClr val="BA0066"/>
                    </a:gs>
                    <a:gs pos="40000">
                      <a:srgbClr val="00B0F0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ourist Trap" pitchFamily="2" charset="0"/>
              </a:rPr>
              <a:t>			3 “B”  NL: 26</a:t>
            </a:r>
          </a:p>
          <a:p>
            <a:r>
              <a:rPr lang="es-MX" sz="3600" b="1" dirty="0" smtClean="0">
                <a:ln w="1905"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64999">
                      <a:srgbClr val="BA0066"/>
                    </a:gs>
                    <a:gs pos="64999">
                      <a:srgbClr val="BA0066"/>
                    </a:gs>
                    <a:gs pos="64999">
                      <a:srgbClr val="BA0066"/>
                    </a:gs>
                    <a:gs pos="64999">
                      <a:srgbClr val="BA0066"/>
                    </a:gs>
                    <a:gs pos="40000">
                      <a:srgbClr val="00B0F0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ourist Trap" pitchFamily="2" charset="0"/>
              </a:rPr>
              <a:t>    			enero  2013</a:t>
            </a:r>
            <a:endParaRPr lang="es-ES" sz="3600" b="1" dirty="0">
              <a:ln w="1905">
                <a:solidFill>
                  <a:schemeClr val="tx2">
                    <a:lumMod val="75000"/>
                    <a:lumOff val="25000"/>
                  </a:schemeClr>
                </a:solidFill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64999">
                    <a:srgbClr val="BA0066"/>
                  </a:gs>
                  <a:gs pos="64999">
                    <a:srgbClr val="BA0066"/>
                  </a:gs>
                  <a:gs pos="64999">
                    <a:srgbClr val="BA0066"/>
                  </a:gs>
                  <a:gs pos="64999">
                    <a:srgbClr val="BA0066"/>
                  </a:gs>
                  <a:gs pos="40000">
                    <a:srgbClr val="00B0F0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path path="circle">
                  <a:fillToRect l="50000" t="50000" r="50000" b="50000"/>
                </a:path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ourist Trap" pitchFamily="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0" y="2571744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iquiFont" pitchFamily="2" charset="0"/>
              </a:rPr>
              <a:t>Vamos  a ejercitarnos</a:t>
            </a:r>
            <a:endParaRPr lang="es-ES" sz="80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iquiFont" pitchFamily="2" charset="0"/>
            </a:endParaRPr>
          </a:p>
        </p:txBody>
      </p:sp>
      <p:pic>
        <p:nvPicPr>
          <p:cNvPr id="8" name="Chuyy.wav">
            <a:hlinkClick r:id="" action="ppaction://media"/>
          </p:cNvPr>
          <p:cNvPicPr>
            <a:picLocks noRot="1" noChangeAspect="1"/>
          </p:cNvPicPr>
          <p:nvPr>
            <a:wavAudioFile r:embed="rId1" name="Chuyy.wav"/>
          </p:nvPr>
        </p:nvPicPr>
        <p:blipFill>
          <a:blip r:embed="rId6"/>
          <a:stretch>
            <a:fillRect/>
          </a:stretch>
        </p:blipFill>
        <p:spPr>
          <a:xfrm>
            <a:off x="-714412" y="2786058"/>
            <a:ext cx="304800" cy="304800"/>
          </a:xfrm>
          <a:prstGeom prst="rect">
            <a:avLst/>
          </a:prstGeom>
        </p:spPr>
      </p:pic>
      <p:pic>
        <p:nvPicPr>
          <p:cNvPr id="7" name="Auidio de entrada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11072858" y="2714620"/>
            <a:ext cx="304800" cy="304800"/>
          </a:xfrm>
          <a:prstGeom prst="rect">
            <a:avLst/>
          </a:prstGeom>
        </p:spPr>
      </p:pic>
      <p:pic>
        <p:nvPicPr>
          <p:cNvPr id="8196" name="Picture 4" descr="http://i50.tinypic.com/2mhevxh.jp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78" y="0"/>
            <a:ext cx="2085975" cy="3333750"/>
          </a:xfrm>
          <a:prstGeom prst="rect">
            <a:avLst/>
          </a:prstGeom>
          <a:noFill/>
        </p:spPr>
      </p:pic>
      <p:pic>
        <p:nvPicPr>
          <p:cNvPr id="8198" name="Picture 6" descr="http://www.milesdebanners.com/objetos/gifs-an/cartoons_056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2714676" y="785794"/>
            <a:ext cx="2522473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12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1.85185E-6 L 0.33072 1.85185E-6 " pathEditMode="relative" ptsTypes="AA">
                                      <p:cBhvr>
                                        <p:cTn id="27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INTRODUCCÓN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1142976" y="1357298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>Reproducir video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Documents and Settings\comp\Mis documentos\Sin título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357430"/>
            <a:ext cx="5243541" cy="3627141"/>
          </a:xfrm>
          <a:prstGeom prst="rect">
            <a:avLst/>
          </a:prstGeom>
          <a:noFill/>
        </p:spPr>
      </p:pic>
      <p:sp>
        <p:nvSpPr>
          <p:cNvPr id="8" name="7 Triángulo isósceles"/>
          <p:cNvSpPr/>
          <p:nvPr/>
        </p:nvSpPr>
        <p:spPr>
          <a:xfrm rot="5400000">
            <a:off x="5464975" y="3536157"/>
            <a:ext cx="928694" cy="71438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MENÚ PRINCIPAL</a:t>
            </a:r>
            <a:endParaRPr lang="es-ES" dirty="0"/>
          </a:p>
        </p:txBody>
      </p:sp>
      <p:pic>
        <p:nvPicPr>
          <p:cNvPr id="8" name="7 Imagen" descr="yeahluiyg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84" y="3461175"/>
            <a:ext cx="3396825" cy="3396825"/>
          </a:xfrm>
          <a:prstGeom prst="rect">
            <a:avLst/>
          </a:prstGeom>
        </p:spPr>
      </p:pic>
      <p:pic>
        <p:nvPicPr>
          <p:cNvPr id="9" name="8 Imagen" descr="PIERNA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9784" y="2143116"/>
            <a:ext cx="1843505" cy="1979431"/>
          </a:xfrm>
          <a:prstGeom prst="rect">
            <a:avLst/>
          </a:prstGeom>
        </p:spPr>
      </p:pic>
      <p:pic>
        <p:nvPicPr>
          <p:cNvPr id="11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7"/>
          <a:stretch>
            <a:fillRect/>
          </a:stretch>
        </p:blipFill>
        <p:spPr>
          <a:xfrm>
            <a:off x="9858412" y="857232"/>
            <a:ext cx="304800" cy="304800"/>
          </a:xfrm>
          <a:prstGeom prst="rect">
            <a:avLst/>
          </a:prstGeom>
        </p:spPr>
      </p:pic>
      <p:pic>
        <p:nvPicPr>
          <p:cNvPr id="6145" name="Picture 1" descr="C:\Documents and Settings\comp\Mis documentos\cabvew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2214610" y="1643050"/>
            <a:ext cx="1713047" cy="2000264"/>
          </a:xfrm>
          <a:prstGeom prst="rect">
            <a:avLst/>
          </a:prstGeom>
          <a:noFill/>
        </p:spPr>
      </p:pic>
      <p:sp>
        <p:nvSpPr>
          <p:cNvPr id="10" name="9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43316 -4.07407E-6 " pathEditMode="relative" ptsTypes="AA">
                                      <p:cBhvr>
                                        <p:cTn id="8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2.77778E-7 5.92593E-6 L -0.43315 5.92593E-6 " pathEditMode="relative" ptsTypes="AA">
                                      <p:cBhvr>
                                        <p:cTn id="10" dur="1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7.22222E-6 3.7037E-6 L -0.77187 3.7037E-6 " pathEditMode="relative" ptsTypes="AA">
                                      <p:cBhvr>
                                        <p:cTn id="12" dur="2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EJERCICIOS PARA LA CABEZA</a:t>
            </a:r>
            <a:endParaRPr lang="es-ES" dirty="0"/>
          </a:p>
        </p:txBody>
      </p:sp>
      <p:sp>
        <p:nvSpPr>
          <p:cNvPr id="5" name="4 Flecha derecha">
            <a:hlinkClick r:id="rId7" action="ppaction://hlinksldjump"/>
          </p:cNvPr>
          <p:cNvSpPr/>
          <p:nvPr/>
        </p:nvSpPr>
        <p:spPr>
          <a:xfrm rot="10800000">
            <a:off x="7500958" y="5715016"/>
            <a:ext cx="1071570" cy="71438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00B0F0"/>
                </a:solidFill>
              </a:ln>
            </a:endParaRPr>
          </a:p>
        </p:txBody>
      </p:sp>
      <p:pic>
        <p:nvPicPr>
          <p:cNvPr id="7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8"/>
          <a:stretch>
            <a:fillRect/>
          </a:stretch>
        </p:blipFill>
        <p:spPr>
          <a:xfrm>
            <a:off x="9501222" y="1214422"/>
            <a:ext cx="304800" cy="304800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</p:cNvPr>
          <p:cNvPicPr>
            <a:picLocks noRot="1" noChangeAspect="1"/>
          </p:cNvPicPr>
          <p:nvPr>
            <a:wavAudioFile r:embed="rId2" name="Sonido grabado"/>
          </p:nvPr>
        </p:nvPicPr>
        <p:blipFill>
          <a:blip r:embed="rId9"/>
          <a:stretch>
            <a:fillRect/>
          </a:stretch>
        </p:blipFill>
        <p:spPr>
          <a:xfrm>
            <a:off x="9358346" y="2143116"/>
            <a:ext cx="304800" cy="304800"/>
          </a:xfrm>
          <a:prstGeom prst="rect">
            <a:avLst/>
          </a:prstGeom>
        </p:spPr>
      </p:pic>
      <p:pic>
        <p:nvPicPr>
          <p:cNvPr id="9" name="Sonido grabado">
            <a:hlinkClick r:id="" action="ppaction://media"/>
          </p:cNvPr>
          <p:cNvPicPr>
            <a:picLocks noRot="1" noChangeAspect="1"/>
          </p:cNvPicPr>
          <p:nvPr>
            <a:wavAudioFile r:embed="rId3" name="Sonido grabado"/>
          </p:nvPr>
        </p:nvPicPr>
        <p:blipFill>
          <a:blip r:embed="rId9"/>
          <a:stretch>
            <a:fillRect/>
          </a:stretch>
        </p:blipFill>
        <p:spPr>
          <a:xfrm>
            <a:off x="11001420" y="1857364"/>
            <a:ext cx="304800" cy="304800"/>
          </a:xfrm>
          <a:prstGeom prst="rect">
            <a:avLst/>
          </a:prstGeom>
        </p:spPr>
      </p:pic>
      <p:pic>
        <p:nvPicPr>
          <p:cNvPr id="10" name="Sonido grabado">
            <a:hlinkClick r:id="" action="ppaction://media"/>
          </p:cNvPr>
          <p:cNvPicPr>
            <a:picLocks noRot="1" noChangeAspect="1"/>
          </p:cNvPicPr>
          <p:nvPr>
            <a:wavAudioFile r:embed="rId4" name="Sonido grabado"/>
          </p:nvPr>
        </p:nvPicPr>
        <p:blipFill>
          <a:blip r:embed="rId9"/>
          <a:stretch>
            <a:fillRect/>
          </a:stretch>
        </p:blipFill>
        <p:spPr>
          <a:xfrm>
            <a:off x="9929850" y="2071678"/>
            <a:ext cx="304800" cy="304800"/>
          </a:xfrm>
          <a:prstGeom prst="rect">
            <a:avLst/>
          </a:prstGeom>
        </p:spPr>
      </p:pic>
      <p:pic>
        <p:nvPicPr>
          <p:cNvPr id="11" name="Sonido grabado">
            <a:hlinkClick r:id="" action="ppaction://media"/>
          </p:cNvPr>
          <p:cNvPicPr>
            <a:picLocks noRot="1" noChangeAspect="1"/>
          </p:cNvPicPr>
          <p:nvPr>
            <a:wavAudioFile r:embed="rId5" name="Sonido grabado"/>
          </p:nvPr>
        </p:nvPicPr>
        <p:blipFill>
          <a:blip r:embed="rId9"/>
          <a:stretch>
            <a:fillRect/>
          </a:stretch>
        </p:blipFill>
        <p:spPr>
          <a:xfrm>
            <a:off x="9144000" y="1643050"/>
            <a:ext cx="304800" cy="304800"/>
          </a:xfrm>
          <a:prstGeom prst="rect">
            <a:avLst/>
          </a:prstGeom>
        </p:spPr>
      </p:pic>
      <p:pic>
        <p:nvPicPr>
          <p:cNvPr id="13" name="12 Marcador de contenido" descr="Mover cabeza.png"/>
          <p:cNvPicPr>
            <a:picLocks noGrp="1" noChangeAspect="1"/>
          </p:cNvPicPr>
          <p:nvPr>
            <p:ph idx="1"/>
          </p:nvPr>
        </p:nvPicPr>
        <p:blipFill>
          <a:blip r:embed="rId10"/>
          <a:stretch>
            <a:fillRect/>
          </a:stretch>
        </p:blipFill>
        <p:spPr>
          <a:xfrm>
            <a:off x="8929718" y="2714620"/>
            <a:ext cx="6501408" cy="2705789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6 0.00138 L -0.81614 -0.009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EJERCICIO PARA LAS PIERNAS</a:t>
            </a:r>
            <a:endParaRPr lang="es-ES" dirty="0"/>
          </a:p>
        </p:txBody>
      </p:sp>
      <p:pic>
        <p:nvPicPr>
          <p:cNvPr id="4" name="3 Marcador de contenido" descr="Coorrer.pn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-2216099" y="2428868"/>
            <a:ext cx="2216099" cy="2244150"/>
          </a:xfrm>
        </p:spPr>
      </p:pic>
      <p:pic>
        <p:nvPicPr>
          <p:cNvPr id="5" name="4 Imagen" descr="SALTAR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2071678"/>
            <a:ext cx="3288889" cy="2476191"/>
          </a:xfrm>
          <a:prstGeom prst="rect">
            <a:avLst/>
          </a:prstGeom>
        </p:spPr>
      </p:pic>
      <p:sp>
        <p:nvSpPr>
          <p:cNvPr id="6" name="5 Flecha derecha">
            <a:hlinkClick r:id="rId8" action="ppaction://hlinksldjump"/>
          </p:cNvPr>
          <p:cNvSpPr/>
          <p:nvPr/>
        </p:nvSpPr>
        <p:spPr>
          <a:xfrm rot="10800000">
            <a:off x="7500958" y="5715016"/>
            <a:ext cx="1071570" cy="71438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</p:cNvPr>
          <p:cNvPicPr>
            <a:picLocks noRot="1" noChangeAspect="1"/>
          </p:cNvPicPr>
          <p:nvPr>
            <a:wavAudioFile r:embed="rId2" name="Sonido grabado"/>
          </p:nvPr>
        </p:nvPicPr>
        <p:blipFill>
          <a:blip r:embed="rId10"/>
          <a:stretch>
            <a:fillRect/>
          </a:stretch>
        </p:blipFill>
        <p:spPr>
          <a:xfrm>
            <a:off x="9644098" y="785794"/>
            <a:ext cx="304800" cy="304800"/>
          </a:xfrm>
          <a:prstGeom prst="rect">
            <a:avLst/>
          </a:prstGeom>
        </p:spPr>
      </p:pic>
      <p:pic>
        <p:nvPicPr>
          <p:cNvPr id="9" name="Sonido grabado">
            <a:hlinkClick r:id="" action="ppaction://media"/>
          </p:cNvPr>
          <p:cNvPicPr>
            <a:picLocks noRot="1" noChangeAspect="1"/>
          </p:cNvPicPr>
          <p:nvPr>
            <a:wavAudioFile r:embed="rId3" name="Sonido grabado"/>
          </p:nvPr>
        </p:nvPicPr>
        <p:blipFill>
          <a:blip r:embed="rId11"/>
          <a:stretch>
            <a:fillRect/>
          </a:stretch>
        </p:blipFill>
        <p:spPr>
          <a:xfrm>
            <a:off x="9144000" y="1214422"/>
            <a:ext cx="304800" cy="304800"/>
          </a:xfrm>
          <a:prstGeom prst="rect">
            <a:avLst/>
          </a:prstGeom>
        </p:spPr>
      </p:pic>
      <p:pic>
        <p:nvPicPr>
          <p:cNvPr id="10" name="Sonido grabado">
            <a:hlinkClick r:id="" action="ppaction://media"/>
          </p:cNvPr>
          <p:cNvPicPr>
            <a:picLocks noRot="1" noChangeAspect="1"/>
          </p:cNvPicPr>
          <p:nvPr>
            <a:wavAudioFile r:embed="rId4" name="Sonido grabado"/>
          </p:nvPr>
        </p:nvPicPr>
        <p:blipFill>
          <a:blip r:embed="rId11"/>
          <a:stretch>
            <a:fillRect/>
          </a:stretch>
        </p:blipFill>
        <p:spPr>
          <a:xfrm>
            <a:off x="9144000" y="15716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66667E-6 3.7037E-6 L -0.5434 3.7037E-6 " pathEditMode="relative" ptsTypes="AA">
                                      <p:cBhvr>
                                        <p:cTn id="14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Motion origin="layout" path="M 1.94444E-6 7.40741E-7 L 0.45677 7.40741E-7 " pathEditMode="relative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EJERCICIO PARA EL BRAZO</a:t>
            </a:r>
            <a:endParaRPr lang="es-ES" dirty="0"/>
          </a:p>
        </p:txBody>
      </p:sp>
      <p:pic>
        <p:nvPicPr>
          <p:cNvPr id="4" name="3 Marcador de contenido" descr="AVENTAR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3786246" y="2428868"/>
            <a:ext cx="3961905" cy="2057143"/>
          </a:xfrm>
        </p:spPr>
      </p:pic>
      <p:pic>
        <p:nvPicPr>
          <p:cNvPr id="6" name="5 Imagen" descr="MAROMET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32" y="785794"/>
            <a:ext cx="7873016" cy="4431746"/>
          </a:xfrm>
          <a:prstGeom prst="rect">
            <a:avLst/>
          </a:prstGeom>
        </p:spPr>
      </p:pic>
      <p:sp>
        <p:nvSpPr>
          <p:cNvPr id="7" name="6 Flecha derecha">
            <a:hlinkClick r:id="rId6" action="ppaction://hlinksldjump"/>
          </p:cNvPr>
          <p:cNvSpPr/>
          <p:nvPr/>
        </p:nvSpPr>
        <p:spPr>
          <a:xfrm rot="10800000">
            <a:off x="7500958" y="5715016"/>
            <a:ext cx="1071570" cy="71438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7"/>
          <a:stretch>
            <a:fillRect/>
          </a:stretch>
        </p:blipFill>
        <p:spPr>
          <a:xfrm>
            <a:off x="9644098" y="1500174"/>
            <a:ext cx="304800" cy="304800"/>
          </a:xfrm>
          <a:prstGeom prst="rect">
            <a:avLst/>
          </a:prstGeom>
        </p:spPr>
      </p:pic>
      <p:pic>
        <p:nvPicPr>
          <p:cNvPr id="9" name="Sonido grabado">
            <a:hlinkClick r:id="" action="ppaction://media"/>
          </p:cNvPr>
          <p:cNvPicPr>
            <a:picLocks noRot="1" noChangeAspect="1"/>
          </p:cNvPicPr>
          <p:nvPr>
            <a:wavAudioFile r:embed="rId2" name="Sonido grabado"/>
          </p:nvPr>
        </p:nvPicPr>
        <p:blipFill>
          <a:blip r:embed="rId7"/>
          <a:stretch>
            <a:fillRect/>
          </a:stretch>
        </p:blipFill>
        <p:spPr>
          <a:xfrm>
            <a:off x="9644098" y="21431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48038 -1.11111E-6 " pathEditMode="relative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3.88889E-6 1.48148E-6 L 0.51181 1.48148E-6 " pathEditMode="relative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figu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1"/>
            <a:ext cx="9501158" cy="712586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ubble 1" pitchFamily="2" charset="0"/>
              </a:rPr>
              <a:t>CR</a:t>
            </a:r>
            <a:r>
              <a:rPr lang="es-MX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ubble 1" pitchFamily="2" charset="0"/>
              </a:rPr>
              <a:t>ED</a:t>
            </a:r>
            <a:r>
              <a:rPr lang="es-MX" dirty="0" smtClean="0">
                <a:solidFill>
                  <a:srgbClr val="00B0F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ubble 1" pitchFamily="2" charset="0"/>
              </a:rPr>
              <a:t>IT</a:t>
            </a:r>
            <a:r>
              <a:rPr lang="es-MX" dirty="0" smtClean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ubble 1" pitchFamily="2" charset="0"/>
              </a:rPr>
              <a:t>OS</a:t>
            </a:r>
            <a:endParaRPr lang="es-ES" dirty="0"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Bubble 1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ubblegums" pitchFamily="2" charset="0"/>
              </a:rPr>
              <a:t>Tipo de letras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http://www.dafont.com</a:t>
            </a:r>
            <a:endParaRPr lang="es-MX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28</Words>
  <Application>Microsoft Office PowerPoint</Application>
  <PresentationFormat>Presentación en pantalla (4:3)</PresentationFormat>
  <Paragraphs>12</Paragraphs>
  <Slides>8</Slides>
  <Notes>0</Notes>
  <HiddenSlides>0</HiddenSlides>
  <MMClips>14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Tourist Trap</vt:lpstr>
      <vt:lpstr>ChiquiFont</vt:lpstr>
      <vt:lpstr>Calibri</vt:lpstr>
      <vt:lpstr>Bubble 1</vt:lpstr>
      <vt:lpstr>bubblegums</vt:lpstr>
      <vt:lpstr>Tema de Office</vt:lpstr>
      <vt:lpstr>Diapositiva 1</vt:lpstr>
      <vt:lpstr>INTRODUCCÓN</vt:lpstr>
      <vt:lpstr>MENÚ PRINCIPAL</vt:lpstr>
      <vt:lpstr>EJERCICIOS PARA LA CABEZA</vt:lpstr>
      <vt:lpstr>EJERCICIO PARA LAS PIERNAS</vt:lpstr>
      <vt:lpstr>EJERCICIO PARA EL BRAZO</vt:lpstr>
      <vt:lpstr>Diapositiva 7</vt:lpstr>
      <vt:lpstr>CREDITOS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comp</dc:creator>
  <cp:lastModifiedBy>comp</cp:lastModifiedBy>
  <cp:revision>26</cp:revision>
  <dcterms:created xsi:type="dcterms:W3CDTF">2012-08-25T16:02:15Z</dcterms:created>
  <dcterms:modified xsi:type="dcterms:W3CDTF">2012-12-12T19:24:20Z</dcterms:modified>
</cp:coreProperties>
</file>