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</p:sldMasterIdLst>
  <p:notesMasterIdLst>
    <p:notesMasterId r:id="rId11"/>
  </p:notesMasterIdLst>
  <p:sldIdLst>
    <p:sldId id="259" r:id="rId2"/>
    <p:sldId id="258" r:id="rId3"/>
    <p:sldId id="256" r:id="rId4"/>
    <p:sldId id="261" r:id="rId5"/>
    <p:sldId id="260" r:id="rId6"/>
    <p:sldId id="262" r:id="rId7"/>
    <p:sldId id="263" r:id="rId8"/>
    <p:sldId id="264" r:id="rId9"/>
    <p:sldId id="257" r:id="rId10"/>
  </p:sldIdLst>
  <p:sldSz cx="9144000" cy="6858000" type="screen4x3"/>
  <p:notesSz cx="6858000" cy="9144000"/>
  <p:embeddedFontLst>
    <p:embeddedFont>
      <p:font typeface="Bookman Old Style" pitchFamily="18" charset="0"/>
      <p:regular r:id="rId12"/>
      <p:bold r:id="rId13"/>
      <p:italic r:id="rId14"/>
      <p:boldItalic r:id="rId15"/>
    </p:embeddedFont>
    <p:embeddedFont>
      <p:font typeface="Gigi" pitchFamily="82" charset="0"/>
      <p:regular r:id="rId16"/>
    </p:embeddedFont>
    <p:embeddedFont>
      <p:font typeface="Gill Sans MT" pitchFamily="34" charset="0"/>
      <p:regular r:id="rId17"/>
      <p:bold r:id="rId18"/>
      <p:italic r:id="rId19"/>
      <p:boldItalic r:id="rId20"/>
    </p:embeddedFont>
    <p:embeddedFont>
      <p:font typeface="Wingdings 3" pitchFamily="18" charset="2"/>
      <p:regular r:id="rId21"/>
    </p:embeddedFont>
    <p:embeddedFont>
      <p:font typeface="Chiller" pitchFamily="82" charset="0"/>
      <p:regular r:id="rId22"/>
    </p:embeddedFont>
    <p:embeddedFont>
      <p:font typeface="LetrasLocas" charset="0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" end="9"/>
    <p:penClr>
      <a:srgbClr val="FF0000"/>
    </p:penClr>
  </p:showPr>
  <p:clrMru>
    <a:srgbClr val="FE5ED4"/>
    <a:srgbClr val="18D838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820CE-8696-4A33-AC03-DA1155A434C4}" type="datetimeFigureOut">
              <a:rPr lang="es-ES" smtClean="0"/>
              <a:t>13/12/2012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65936-0B0D-422A-98BD-A1F8AB7ACD4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65936-0B0D-422A-98BD-A1F8AB7ACD4D}" type="slidenum">
              <a:rPr lang="es-ES" smtClean="0"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A171DDD-8E9B-4895-8E5E-370BFAA26F28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DDD-8E9B-4895-8E5E-370BFAA26F28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DDD-8E9B-4895-8E5E-370BFAA26F28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DDD-8E9B-4895-8E5E-370BFAA26F28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A171DDD-8E9B-4895-8E5E-370BFAA26F28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DDD-8E9B-4895-8E5E-370BFAA26F28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DDD-8E9B-4895-8E5E-370BFAA26F28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DDD-8E9B-4895-8E5E-370BFAA26F28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DDD-8E9B-4895-8E5E-370BFAA26F28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DDD-8E9B-4895-8E5E-370BFAA26F28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DDD-8E9B-4895-8E5E-370BFAA26F28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171DDD-8E9B-4895-8E5E-370BFAA26F28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font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034_examp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2214546" y="1214422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 smtClean="0">
                <a:solidFill>
                  <a:srgbClr val="7030A0"/>
                </a:solidFill>
                <a:latin typeface="Gigi" pitchFamily="82" charset="0"/>
              </a:rPr>
              <a:t>Escuela Normal de Educación Preescolar</a:t>
            </a:r>
            <a:endParaRPr lang="es-ES" sz="4800" b="1" dirty="0">
              <a:solidFill>
                <a:srgbClr val="7030A0"/>
              </a:solidFill>
              <a:latin typeface="Gigi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42910" y="3714752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rgbClr val="6600CC"/>
                </a:solidFill>
                <a:latin typeface="Gigi" pitchFamily="82" charset="0"/>
              </a:rPr>
              <a:t>Ana Karen </a:t>
            </a:r>
            <a:r>
              <a:rPr lang="es-MX" sz="4800" dirty="0" err="1" smtClean="0">
                <a:solidFill>
                  <a:srgbClr val="6600CC"/>
                </a:solidFill>
                <a:latin typeface="Gigi" pitchFamily="82" charset="0"/>
              </a:rPr>
              <a:t>Joana</a:t>
            </a:r>
            <a:r>
              <a:rPr lang="es-MX" sz="4800" dirty="0" smtClean="0">
                <a:solidFill>
                  <a:srgbClr val="6600CC"/>
                </a:solidFill>
                <a:latin typeface="Gigi" pitchFamily="82" charset="0"/>
              </a:rPr>
              <a:t> Gutiérrez Rodríguez </a:t>
            </a:r>
          </a:p>
          <a:p>
            <a:pPr algn="ctr"/>
            <a:r>
              <a:rPr lang="es-MX" sz="4800" dirty="0" smtClean="0">
                <a:solidFill>
                  <a:srgbClr val="6600CC"/>
                </a:solidFill>
                <a:latin typeface="Gigi" pitchFamily="82" charset="0"/>
              </a:rPr>
              <a:t>3 año  sección: C</a:t>
            </a:r>
            <a:endParaRPr lang="es-ES" sz="4800" dirty="0">
              <a:solidFill>
                <a:srgbClr val="6600CC"/>
              </a:solidFill>
              <a:latin typeface="Gigi" pitchFamily="82" charset="0"/>
            </a:endParaRPr>
          </a:p>
        </p:txBody>
      </p:sp>
      <p:pic>
        <p:nvPicPr>
          <p:cNvPr id="8" name="7 Imagen" descr="halloween_0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08" y="2928934"/>
            <a:ext cx="9501254" cy="7096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5 Marcador de contenido" descr="721_examp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3 CuadroTexto"/>
          <p:cNvSpPr txBox="1"/>
          <p:nvPr/>
        </p:nvSpPr>
        <p:spPr>
          <a:xfrm>
            <a:off x="785786" y="178592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pic>
        <p:nvPicPr>
          <p:cNvPr id="7" name="6 Imagen" descr="muppets_0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323158"/>
            <a:ext cx="2143140" cy="253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plantilla infantil_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1357298"/>
            <a:ext cx="7239000" cy="537192"/>
          </a:xfrm>
        </p:spPr>
        <p:txBody>
          <a:bodyPr>
            <a:noAutofit/>
          </a:bodyPr>
          <a:lstStyle/>
          <a:p>
            <a:pPr algn="ctr"/>
            <a:r>
              <a:rPr lang="es-MX" sz="6000" dirty="0" smtClean="0">
                <a:solidFill>
                  <a:schemeClr val="bg2">
                    <a:lumMod val="25000"/>
                  </a:schemeClr>
                </a:solidFill>
                <a:latin typeface="Chiller" pitchFamily="82" charset="0"/>
              </a:rPr>
              <a:t>Introducción.</a:t>
            </a:r>
            <a:endParaRPr lang="es-ES" sz="6000" dirty="0">
              <a:solidFill>
                <a:schemeClr val="bg2">
                  <a:lumMod val="25000"/>
                </a:schemeClr>
              </a:solidFill>
              <a:latin typeface="Chiller" pitchFamily="82" charset="0"/>
            </a:endParaRPr>
          </a:p>
        </p:txBody>
      </p:sp>
      <p:pic>
        <p:nvPicPr>
          <p:cNvPr id="6146" name="Picture 2" descr="http://us.cdn2.123rf.com/168nwm/akud/akud1104/akud110400066/9324044-caricatura-de-estilo-tv-aislados-en-backgrond-blanc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643050"/>
            <a:ext cx="407196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 rot="16200000">
            <a:off x="1143000" y="-1143002"/>
            <a:ext cx="6858001" cy="9144001"/>
          </a:xfrm>
          <a:prstGeom prst="rect">
            <a:avLst/>
          </a:prstGeom>
          <a:solidFill>
            <a:srgbClr val="FFFF00"/>
          </a:solidFill>
          <a:ln>
            <a:solidFill>
              <a:srgbClr val="FE5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 rot="2853871">
            <a:off x="451069" y="3935522"/>
            <a:ext cx="2572913" cy="2356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 rot="2853871">
            <a:off x="370278" y="1285793"/>
            <a:ext cx="3431469" cy="2515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 rot="2853871">
            <a:off x="6120017" y="1637836"/>
            <a:ext cx="2572913" cy="2356188"/>
          </a:xfrm>
          <a:prstGeom prst="rect">
            <a:avLst/>
          </a:prstGeom>
          <a:solidFill>
            <a:srgbClr val="FE5E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 rot="2853871">
            <a:off x="4451566" y="351952"/>
            <a:ext cx="2572913" cy="2356188"/>
          </a:xfrm>
          <a:prstGeom prst="rect">
            <a:avLst/>
          </a:prstGeom>
          <a:solidFill>
            <a:srgbClr val="18D8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 rot="2853871">
            <a:off x="530951" y="2388451"/>
            <a:ext cx="2602989" cy="26409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2853871">
            <a:off x="2023274" y="1506116"/>
            <a:ext cx="3131683" cy="32160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 rot="2853871">
            <a:off x="2227283" y="3584951"/>
            <a:ext cx="3522927" cy="23561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 rot="2853871">
            <a:off x="4530067" y="2760950"/>
            <a:ext cx="2572913" cy="29178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 rot="2853871">
            <a:off x="6120018" y="3935523"/>
            <a:ext cx="2572913" cy="23561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857256"/>
          </a:xfrm>
        </p:spPr>
        <p:txBody>
          <a:bodyPr>
            <a:noAutofit/>
          </a:bodyPr>
          <a:lstStyle/>
          <a:p>
            <a:pPr algn="ctr"/>
            <a:r>
              <a:rPr lang="es-MX" sz="8000" dirty="0" smtClean="0">
                <a:solidFill>
                  <a:srgbClr val="6600CC"/>
                </a:solidFill>
                <a:latin typeface="Chiller" pitchFamily="82" charset="0"/>
              </a:rPr>
              <a:t>Menú principal</a:t>
            </a:r>
            <a:endParaRPr lang="es-ES" sz="8000" dirty="0">
              <a:solidFill>
                <a:srgbClr val="6600CC"/>
              </a:solidFill>
              <a:latin typeface="Chiller" pitchFamily="82" charset="0"/>
            </a:endParaRPr>
          </a:p>
        </p:txBody>
      </p:sp>
      <p:pic>
        <p:nvPicPr>
          <p:cNvPr id="17" name="16 Imagen" descr="33DCAC0A6P6CA4UZNFJCAWPMZRBCAQPS3S4CARZ26QMCAV18067CA2EYHVLCAMS3AVHCAFNXZNJCA60GQN3CAGQAX4HCAXHFGNVCA7LTPP8CADJPU6DCA0DU46KCAKOWL6CCAZHJG97CAYLHKQ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346" y="714356"/>
            <a:ext cx="3228991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18 Imagen" descr="snoopy_y_sus_amigos-1024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7500966"/>
            <a:ext cx="3357554" cy="2518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19 Imagen" descr="42-216814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71998" y="-1401509"/>
            <a:ext cx="3357586" cy="28030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49 -0.00162 L -0.41649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27 -0.05995 L 0.47361 0.45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" y="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76 -0.16041 L 0.21424 -0.49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7429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42-21681403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-3143304" y="0"/>
            <a:ext cx="2928958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27 -0.05995 L 0.47361 0.4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" y="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429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33DCAC0A6P6CA4UZNFJCAWPMZRBCAQPS3S4CARZ26QMCAV18067CA2EYHVLCAMS3AVHCAFNXZNJCA60GQN3CAGQAX4HCAXHFGNVCA7LTPP8CADJPU6DCA0DU46KCAKOWL6CCAZHJG97CAYLHKQE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429784" y="1142984"/>
            <a:ext cx="2386017" cy="2898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49 -0.00162 L -0.41649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290" y="0"/>
            <a:ext cx="927429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noopy_y_sus_amigos-1024x76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500834"/>
            <a:ext cx="3358342" cy="2518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76 -0.16041 L 0.21424 -0.4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429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2686040" cy="785834"/>
          </a:xfrm>
          <a:solidFill>
            <a:schemeClr val="accent6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MX" dirty="0" smtClean="0">
                <a:solidFill>
                  <a:srgbClr val="FFFF00"/>
                </a:solidFill>
                <a:latin typeface="LetrasLocas" pitchFamily="2" charset="0"/>
              </a:rPr>
              <a:t>CREDITOS</a:t>
            </a:r>
            <a:endParaRPr lang="es-ES" dirty="0">
              <a:solidFill>
                <a:srgbClr val="FFFF00"/>
              </a:solidFill>
              <a:latin typeface="LetrasLocas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FF00"/>
                </a:solidFill>
                <a:latin typeface="LetrasLocas" pitchFamily="2" charset="0"/>
              </a:rPr>
              <a:t>TIPOS DE LETRAS.</a:t>
            </a:r>
          </a:p>
          <a:p>
            <a:pPr>
              <a:buNone/>
            </a:pPr>
            <a:r>
              <a:rPr lang="es-MX" dirty="0" smtClean="0">
                <a:solidFill>
                  <a:srgbClr val="FFFF00"/>
                </a:solidFill>
                <a:latin typeface="LetrasLocas" pitchFamily="2" charset="0"/>
                <a:hlinkClick r:id="rId3"/>
              </a:rPr>
              <a:t>http://</a:t>
            </a:r>
            <a:r>
              <a:rPr lang="es-MX" dirty="0" smtClean="0">
                <a:solidFill>
                  <a:srgbClr val="FFFF00"/>
                </a:solidFill>
                <a:latin typeface="LetrasLocas" pitchFamily="2" charset="0"/>
                <a:hlinkClick r:id="rId3"/>
              </a:rPr>
              <a:t>www.dafont.com</a:t>
            </a:r>
            <a:endParaRPr lang="es-MX" dirty="0" smtClean="0">
              <a:solidFill>
                <a:srgbClr val="FFFF00"/>
              </a:solidFill>
              <a:latin typeface="LetrasLocas" pitchFamily="2" charset="0"/>
            </a:endParaRPr>
          </a:p>
          <a:p>
            <a:pPr>
              <a:buNone/>
            </a:pPr>
            <a:r>
              <a:rPr lang="es-MX" dirty="0" smtClean="0">
                <a:solidFill>
                  <a:srgbClr val="FFFF00"/>
                </a:solidFill>
                <a:latin typeface="LetrasLocas" pitchFamily="2" charset="0"/>
              </a:rPr>
              <a:t>Google </a:t>
            </a:r>
          </a:p>
          <a:p>
            <a:pPr>
              <a:buNone/>
            </a:pPr>
            <a:r>
              <a:rPr lang="es-MX" dirty="0" smtClean="0">
                <a:solidFill>
                  <a:srgbClr val="FFFF00"/>
                </a:solidFill>
                <a:latin typeface="LetrasLocas" pitchFamily="2" charset="0"/>
                <a:hlinkClick r:id="rId4"/>
              </a:rPr>
              <a:t>www.google.com</a:t>
            </a:r>
            <a:r>
              <a:rPr lang="es-MX" dirty="0" smtClean="0">
                <a:solidFill>
                  <a:srgbClr val="FFFF00"/>
                </a:solidFill>
                <a:latin typeface="LetrasLocas" pitchFamily="2" charset="0"/>
              </a:rPr>
              <a:t> </a:t>
            </a:r>
            <a:endParaRPr lang="es-ES" dirty="0">
              <a:solidFill>
                <a:srgbClr val="FFFF00"/>
              </a:solidFill>
              <a:latin typeface="LetrasLoca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195</TotalTime>
  <Words>30</Words>
  <Application>Microsoft Office PowerPoint</Application>
  <PresentationFormat>Presentación en pantalla (4:3)</PresentationFormat>
  <Paragraphs>11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Arial</vt:lpstr>
      <vt:lpstr>Bookman Old Style</vt:lpstr>
      <vt:lpstr>Gigi</vt:lpstr>
      <vt:lpstr>Gill Sans MT</vt:lpstr>
      <vt:lpstr>Wingdings 3</vt:lpstr>
      <vt:lpstr>Chiller</vt:lpstr>
      <vt:lpstr>LetrasLocas</vt:lpstr>
      <vt:lpstr>Calibri</vt:lpstr>
      <vt:lpstr>Wingdings</vt:lpstr>
      <vt:lpstr>Origen</vt:lpstr>
      <vt:lpstr>Diapositiva 1</vt:lpstr>
      <vt:lpstr>Diapositiva 2</vt:lpstr>
      <vt:lpstr>Diapositiva 3</vt:lpstr>
      <vt:lpstr>Introducción.</vt:lpstr>
      <vt:lpstr>Menú principal</vt:lpstr>
      <vt:lpstr>Diapositiva 6</vt:lpstr>
      <vt:lpstr>Diapositiva 7</vt:lpstr>
      <vt:lpstr>Diapositiva 8</vt:lpstr>
      <vt:lpstr>CREDITOS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26</cp:revision>
  <dcterms:created xsi:type="dcterms:W3CDTF">2012-08-31T15:19:21Z</dcterms:created>
  <dcterms:modified xsi:type="dcterms:W3CDTF">2012-12-13T19:53:07Z</dcterms:modified>
</cp:coreProperties>
</file>