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3A09-922B-4627-9458-F3D542034C82}" type="datetimeFigureOut">
              <a:rPr lang="es-ES" smtClean="0"/>
              <a:pPr/>
              <a:t>22/09/2012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AF8E-0DF9-4A34-B551-F19A8D614A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3A09-922B-4627-9458-F3D542034C82}" type="datetimeFigureOut">
              <a:rPr lang="es-ES" smtClean="0"/>
              <a:pPr/>
              <a:t>22/09/2012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AF8E-0DF9-4A34-B551-F19A8D614A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3A09-922B-4627-9458-F3D542034C82}" type="datetimeFigureOut">
              <a:rPr lang="es-ES" smtClean="0"/>
              <a:pPr/>
              <a:t>22/09/2012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AF8E-0DF9-4A34-B551-F19A8D614A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3A09-922B-4627-9458-F3D542034C82}" type="datetimeFigureOut">
              <a:rPr lang="es-ES" smtClean="0"/>
              <a:pPr/>
              <a:t>22/09/2012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AF8E-0DF9-4A34-B551-F19A8D614A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3A09-922B-4627-9458-F3D542034C82}" type="datetimeFigureOut">
              <a:rPr lang="es-ES" smtClean="0"/>
              <a:pPr/>
              <a:t>22/09/2012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AF8E-0DF9-4A34-B551-F19A8D614A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3A09-922B-4627-9458-F3D542034C82}" type="datetimeFigureOut">
              <a:rPr lang="es-ES" smtClean="0"/>
              <a:pPr/>
              <a:t>22/09/2012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AF8E-0DF9-4A34-B551-F19A8D614A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3A09-922B-4627-9458-F3D542034C82}" type="datetimeFigureOut">
              <a:rPr lang="es-ES" smtClean="0"/>
              <a:pPr/>
              <a:t>22/09/2012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AF8E-0DF9-4A34-B551-F19A8D614A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3A09-922B-4627-9458-F3D542034C82}" type="datetimeFigureOut">
              <a:rPr lang="es-ES" smtClean="0"/>
              <a:pPr/>
              <a:t>22/09/2012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AF8E-0DF9-4A34-B551-F19A8D614A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3A09-922B-4627-9458-F3D542034C82}" type="datetimeFigureOut">
              <a:rPr lang="es-ES" smtClean="0"/>
              <a:pPr/>
              <a:t>22/09/2012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AF8E-0DF9-4A34-B551-F19A8D614A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3A09-922B-4627-9458-F3D542034C82}" type="datetimeFigureOut">
              <a:rPr lang="es-ES" smtClean="0"/>
              <a:pPr/>
              <a:t>22/09/2012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AF8E-0DF9-4A34-B551-F19A8D614A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3A09-922B-4627-9458-F3D542034C82}" type="datetimeFigureOut">
              <a:rPr lang="es-ES" smtClean="0"/>
              <a:pPr/>
              <a:t>22/09/2012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AF8E-0DF9-4A34-B551-F19A8D614A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83A09-922B-4627-9458-F3D542034C82}" type="datetimeFigureOut">
              <a:rPr lang="es-ES" smtClean="0"/>
              <a:pPr/>
              <a:t>22/09/2012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1AF8E-0DF9-4A34-B551-F19A8D614A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comp\Mis%20documentos\sonid0.wav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3 Marcador de contenido" descr="NaPali Sunset, Kauai, Hawaii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238631" y="0"/>
            <a:ext cx="9382631" cy="70369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4 Imagen" descr="Sin título-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sonid0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-1214478" y="335756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293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0</Words>
  <Application>Microsoft Office PowerPoint</Application>
  <PresentationFormat>Presentación en pantalla (4:3)</PresentationFormat>
  <Paragraphs>0</Paragraphs>
  <Slides>1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comp</dc:creator>
  <cp:lastModifiedBy>comp</cp:lastModifiedBy>
  <cp:revision>2</cp:revision>
  <dcterms:created xsi:type="dcterms:W3CDTF">2012-09-02T13:24:53Z</dcterms:created>
  <dcterms:modified xsi:type="dcterms:W3CDTF">2012-09-22T13:39:36Z</dcterms:modified>
</cp:coreProperties>
</file>