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9E1F1-5F1E-429E-BA45-DC442609006F}" type="datetimeFigureOut">
              <a:rPr lang="es-ES" smtClean="0"/>
              <a:t>21/09/2012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6312B-8372-4FA3-9E87-952D079E1BF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Picture 3" descr="D:\5 SEM\COMPUTACION\21 SEP\4275964362_c3cb0579fb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-12225" y="0"/>
            <a:ext cx="9156225" cy="6848856"/>
          </a:xfrm>
          <a:prstGeom prst="rect">
            <a:avLst/>
          </a:prstGeom>
          <a:noFill/>
        </p:spPr>
      </p:pic>
      <p:pic>
        <p:nvPicPr>
          <p:cNvPr id="5" name="Picture 3" descr="D:\5 SEM\COMPUTACION\21 SEP\escud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57166"/>
            <a:ext cx="2714644" cy="2018581"/>
          </a:xfrm>
          <a:prstGeom prst="rect">
            <a:avLst/>
          </a:prstGeom>
          <a:noFill/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214546" y="0"/>
            <a:ext cx="5872178" cy="31432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4400" b="1" i="0" u="none" strike="noStrike" kern="1200" normalizeH="0" baseline="0" noProof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uLnTx/>
                <a:uFillTx/>
                <a:latin typeface="Comiccity" pitchFamily="2" charset="0"/>
                <a:ea typeface="+mj-ea"/>
                <a:cs typeface="+mj-cs"/>
              </a:rPr>
              <a:t>Escuela Normal de Educación Preescolar</a:t>
            </a:r>
            <a:endParaRPr kumimoji="0" lang="es-ES" sz="4400" b="1" i="0" u="none" strike="noStrike" kern="1200" normalizeH="0" baseline="0" noProof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uLnTx/>
              <a:uFillTx/>
              <a:latin typeface="Comiccity" pitchFamily="2" charset="0"/>
              <a:ea typeface="+mj-ea"/>
              <a:cs typeface="+mj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143372" y="2643182"/>
            <a:ext cx="1156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MX" b="1" dirty="0" smtClean="0"/>
              <a:t>PRESENTA</a:t>
            </a:r>
            <a:endParaRPr lang="es-ES" b="1" dirty="0"/>
          </a:p>
        </p:txBody>
      </p:sp>
      <p:pic>
        <p:nvPicPr>
          <p:cNvPr id="8" name="Picture 4" descr="D:\5 SEM\COMPUTACION\21 SEP\Sin título-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143040" y="1214422"/>
            <a:ext cx="9789164" cy="7358090"/>
          </a:xfrm>
          <a:prstGeom prst="rect">
            <a:avLst/>
          </a:prstGeom>
          <a:noFill/>
        </p:spPr>
      </p:pic>
      <p:pic>
        <p:nvPicPr>
          <p:cNvPr id="9" name="Picture 5" descr="D:\5 SEM\COMPUTACION\21 SEP\niño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5214950"/>
            <a:ext cx="3286148" cy="2201247"/>
          </a:xfrm>
          <a:prstGeom prst="rect">
            <a:avLst/>
          </a:prstGeom>
          <a:noFill/>
        </p:spPr>
      </p:pic>
      <p:sp>
        <p:nvSpPr>
          <p:cNvPr id="10" name="9 Rectángulo"/>
          <p:cNvSpPr/>
          <p:nvPr/>
        </p:nvSpPr>
        <p:spPr>
          <a:xfrm>
            <a:off x="642910" y="5857892"/>
            <a:ext cx="29754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s-MX" b="1" dirty="0" smtClean="0">
                <a:latin typeface="Script MT Bold" pitchFamily="66" charset="0"/>
              </a:rPr>
              <a:t>Clarisa Cárdenas Campos 3°E</a:t>
            </a:r>
            <a:endParaRPr lang="es-ES" b="1" dirty="0">
              <a:latin typeface="Script MT Bold" pitchFamily="66" charset="0"/>
            </a:endParaRPr>
          </a:p>
        </p:txBody>
      </p:sp>
      <p:pic>
        <p:nvPicPr>
          <p:cNvPr id="12" name="AUDIO.wav">
            <a:hlinkClick r:id="" action="ppaction://media"/>
          </p:cNvPr>
          <p:cNvPicPr>
            <a:picLocks noRot="1" noChangeAspect="1"/>
          </p:cNvPicPr>
          <p:nvPr>
            <a:wavAudioFile r:embed="rId1" name="AUDIO.wav"/>
          </p:nvPr>
        </p:nvPicPr>
        <p:blipFill>
          <a:blip r:embed="rId7"/>
          <a:stretch>
            <a:fillRect/>
          </a:stretch>
        </p:blipFill>
        <p:spPr>
          <a:xfrm>
            <a:off x="-1500230" y="292893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9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7" name="Picture 3" descr="D:\5 SEM\COMPUTACION\21 SEP\4275964362_c3cb0579fb_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225" y="0"/>
            <a:ext cx="9156225" cy="6848856"/>
          </a:xfrm>
          <a:prstGeom prst="rect">
            <a:avLst/>
          </a:prstGeom>
          <a:noFill/>
        </p:spPr>
      </p:pic>
      <p:pic>
        <p:nvPicPr>
          <p:cNvPr id="1028" name="Picture 4" descr="D:\5 SEM\COMPUTACION\21 SEP\Sin título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57288" y="-1428784"/>
            <a:ext cx="9789164" cy="7358090"/>
          </a:xfrm>
          <a:prstGeom prst="rect">
            <a:avLst/>
          </a:prstGeom>
          <a:noFill/>
        </p:spPr>
      </p:pic>
      <p:pic>
        <p:nvPicPr>
          <p:cNvPr id="1029" name="Picture 5" descr="D:\5 SEM\COMPUTACION\21 SEP\niño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8794" y="2786058"/>
            <a:ext cx="5308600" cy="3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</Words>
  <Application>Microsoft Office PowerPoint</Application>
  <PresentationFormat>Presentación en pantalla (4:3)</PresentationFormat>
  <Paragraphs>3</Paragraphs>
  <Slides>2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Diapositiva 1</vt:lpstr>
      <vt:lpstr>Diapositiva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2</cp:revision>
  <dcterms:created xsi:type="dcterms:W3CDTF">2012-09-21T07:39:48Z</dcterms:created>
  <dcterms:modified xsi:type="dcterms:W3CDTF">2012-09-21T07:57:19Z</dcterms:modified>
</cp:coreProperties>
</file>