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Default Extension="fntdata" ContentType="application/x-fontdata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60" r:id="rId1"/>
  </p:sldMasterIdLst>
  <p:sldIdLst>
    <p:sldId id="259" r:id="rId2"/>
    <p:sldId id="257" r:id="rId3"/>
    <p:sldId id="256" r:id="rId4"/>
  </p:sldIdLst>
  <p:sldSz cx="9144000" cy="6858000" type="screen4x3"/>
  <p:notesSz cx="6858000" cy="9144000"/>
  <p:embeddedFontLst>
    <p:embeddedFont>
      <p:font typeface="Bubble 1"/>
      <p:regular r:id="rId5"/>
    </p:embeddedFont>
    <p:embeddedFont>
      <p:font typeface="Century Gothic" pitchFamily="34" charset="0"/>
      <p:regular r:id="rId6"/>
      <p:bold r:id="rId7"/>
      <p:italic r:id="rId8"/>
      <p:boldItalic r:id="rId9"/>
    </p:embeddedFont>
    <p:embeddedFont>
      <p:font typeface="Wingdings 2" pitchFamily="18" charset="2"/>
      <p:regular r:id="rId10"/>
    </p:embeddedFont>
    <p:embeddedFont>
      <p:font typeface="Verdana" pitchFamily="34" charset="0"/>
      <p:regular r:id="rId11"/>
      <p:bold r:id="rId12"/>
      <p:italic r:id="rId13"/>
      <p:boldItalic r:id="rId14"/>
    </p:embeddedFont>
  </p:embeddedFontLst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7967" autoAdjust="0"/>
  </p:normalViewPr>
  <p:slideViewPr>
    <p:cSldViewPr>
      <p:cViewPr varScale="1">
        <p:scale>
          <a:sx n="63" d="100"/>
          <a:sy n="63" d="100"/>
        </p:scale>
        <p:origin x="-8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4.fntdata"/><Relationship Id="rId13" Type="http://schemas.openxmlformats.org/officeDocument/2006/relationships/font" Target="fonts/font9.fntdata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font" Target="fonts/font3.fntdata"/><Relationship Id="rId12" Type="http://schemas.openxmlformats.org/officeDocument/2006/relationships/font" Target="fonts/font8.fntdata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2.fntdata"/><Relationship Id="rId11" Type="http://schemas.openxmlformats.org/officeDocument/2006/relationships/font" Target="fonts/font7.fntdata"/><Relationship Id="rId5" Type="http://schemas.openxmlformats.org/officeDocument/2006/relationships/font" Target="fonts/font1.fntdata"/><Relationship Id="rId15" Type="http://schemas.openxmlformats.org/officeDocument/2006/relationships/presProps" Target="presProps.xml"/><Relationship Id="rId10" Type="http://schemas.openxmlformats.org/officeDocument/2006/relationships/font" Target="fonts/font6.fntdata"/><Relationship Id="rId4" Type="http://schemas.openxmlformats.org/officeDocument/2006/relationships/slide" Target="slides/slide3.xml"/><Relationship Id="rId9" Type="http://schemas.openxmlformats.org/officeDocument/2006/relationships/font" Target="fonts/font5.fntdata"/><Relationship Id="rId14" Type="http://schemas.openxmlformats.org/officeDocument/2006/relationships/font" Target="fonts/font10.fntdata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Triángulo isósceles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106D19A1-3C3F-46AF-8831-4A6DDE62A4F3}" type="datetimeFigureOut">
              <a:rPr lang="es-ES" smtClean="0"/>
              <a:pPr/>
              <a:t>25/09/2012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s-E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1E9070CE-954B-48A3-B047-70F44FD8135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D19A1-3C3F-46AF-8831-4A6DDE62A4F3}" type="datetimeFigureOut">
              <a:rPr lang="es-ES" smtClean="0"/>
              <a:pPr/>
              <a:t>25/09/2012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070CE-954B-48A3-B047-70F44FD8135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D19A1-3C3F-46AF-8831-4A6DDE62A4F3}" type="datetimeFigureOut">
              <a:rPr lang="es-ES" smtClean="0"/>
              <a:pPr/>
              <a:t>25/09/2012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070CE-954B-48A3-B047-70F44FD8135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106D19A1-3C3F-46AF-8831-4A6DDE62A4F3}" type="datetimeFigureOut">
              <a:rPr lang="es-ES" smtClean="0"/>
              <a:pPr/>
              <a:t>25/09/2012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070CE-954B-48A3-B047-70F44FD8135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riángulo rectángulo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Triángulo isósceles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106D19A1-3C3F-46AF-8831-4A6DDE62A4F3}" type="datetimeFigureOut">
              <a:rPr lang="es-ES" smtClean="0"/>
              <a:pPr/>
              <a:t>25/09/2012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1E9070CE-954B-48A3-B047-70F44FD81353}" type="slidenum">
              <a:rPr lang="es-ES" smtClean="0"/>
              <a:pPr/>
              <a:t>‹Nº›</a:t>
            </a:fld>
            <a:endParaRPr lang="es-ES"/>
          </a:p>
        </p:txBody>
      </p:sp>
      <p:cxnSp>
        <p:nvCxnSpPr>
          <p:cNvPr id="11" name="10 Conector recto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106D19A1-3C3F-46AF-8831-4A6DDE62A4F3}" type="datetimeFigureOut">
              <a:rPr lang="es-ES" smtClean="0"/>
              <a:pPr/>
              <a:t>25/09/2012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1E9070CE-954B-48A3-B047-70F44FD8135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106D19A1-3C3F-46AF-8831-4A6DDE62A4F3}" type="datetimeFigureOut">
              <a:rPr lang="es-ES" smtClean="0"/>
              <a:pPr/>
              <a:t>25/09/2012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1E9070CE-954B-48A3-B047-70F44FD8135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D19A1-3C3F-46AF-8831-4A6DDE62A4F3}" type="datetimeFigureOut">
              <a:rPr lang="es-ES" smtClean="0"/>
              <a:pPr/>
              <a:t>25/09/2012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070CE-954B-48A3-B047-70F44FD8135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106D19A1-3C3F-46AF-8831-4A6DDE62A4F3}" type="datetimeFigureOut">
              <a:rPr lang="es-ES" smtClean="0"/>
              <a:pPr/>
              <a:t>25/09/2012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1E9070CE-954B-48A3-B047-70F44FD8135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106D19A1-3C3F-46AF-8831-4A6DDE62A4F3}" type="datetimeFigureOut">
              <a:rPr lang="es-ES" smtClean="0"/>
              <a:pPr/>
              <a:t>25/09/2012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1E9070CE-954B-48A3-B047-70F44FD8135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106D19A1-3C3F-46AF-8831-4A6DDE62A4F3}" type="datetimeFigureOut">
              <a:rPr lang="es-ES" smtClean="0"/>
              <a:pPr/>
              <a:t>25/09/2012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1E9070CE-954B-48A3-B047-70F44FD8135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Triángulo rectángulo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7 Conector recto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106D19A1-3C3F-46AF-8831-4A6DDE62A4F3}" type="datetimeFigureOut">
              <a:rPr lang="es-ES" smtClean="0"/>
              <a:pPr/>
              <a:t>25/09/2012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s-E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1E9070CE-954B-48A3-B047-70F44FD8135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Documents%20and%20Settings\comp\Mis%20documentos\sonido%20de%20portada.wav" TargetMode="Externa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gi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tangram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6" name="3 Marcador de contenido" descr="Sin título-1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-214346" y="214290"/>
            <a:ext cx="2984866" cy="2214578"/>
          </a:xfrm>
          <a:prstGeom prst="rect">
            <a:avLst/>
          </a:prstGeom>
        </p:spPr>
      </p:pic>
      <p:sp>
        <p:nvSpPr>
          <p:cNvPr id="7" name="6 Rectángulo"/>
          <p:cNvSpPr/>
          <p:nvPr/>
        </p:nvSpPr>
        <p:spPr>
          <a:xfrm>
            <a:off x="1285852" y="2643182"/>
            <a:ext cx="5156211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MX" sz="3200" b="1" dirty="0" smtClean="0">
              <a:solidFill>
                <a:schemeClr val="bg1"/>
              </a:solidFill>
              <a:latin typeface="Bubble 1"/>
            </a:endParaRPr>
          </a:p>
          <a:p>
            <a:r>
              <a:rPr lang="es-MX" sz="3200" b="1" dirty="0" smtClean="0">
                <a:solidFill>
                  <a:schemeClr val="bg1"/>
                </a:solidFill>
                <a:latin typeface="Bubble 1"/>
              </a:rPr>
              <a:t>Cecilia </a:t>
            </a:r>
            <a:r>
              <a:rPr lang="es-MX" sz="3200" b="1" dirty="0" smtClean="0">
                <a:solidFill>
                  <a:schemeClr val="bg1"/>
                </a:solidFill>
                <a:latin typeface="Bubble 1"/>
              </a:rPr>
              <a:t>Ramírez de la Cruz.</a:t>
            </a:r>
            <a:endParaRPr lang="es-ES" sz="3200" b="1" dirty="0">
              <a:solidFill>
                <a:schemeClr val="bg1"/>
              </a:solidFill>
              <a:latin typeface="Bubble 1"/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4110976" y="3244334"/>
            <a:ext cx="1657826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s-MX" sz="3600" b="1" dirty="0" smtClean="0">
              <a:solidFill>
                <a:schemeClr val="bg1"/>
              </a:solidFill>
              <a:latin typeface="Bubble 1"/>
            </a:endParaRPr>
          </a:p>
          <a:p>
            <a:r>
              <a:rPr lang="es-MX" sz="3600" b="1" dirty="0" smtClean="0">
                <a:solidFill>
                  <a:schemeClr val="bg1"/>
                </a:solidFill>
                <a:latin typeface="Bubble 1"/>
              </a:rPr>
              <a:t>3 </a:t>
            </a:r>
            <a:r>
              <a:rPr lang="es-MX" sz="3600" b="1" dirty="0" smtClean="0">
                <a:solidFill>
                  <a:schemeClr val="bg1"/>
                </a:solidFill>
                <a:latin typeface="Bubble 1"/>
              </a:rPr>
              <a:t>“A”</a:t>
            </a:r>
            <a:endParaRPr lang="es-ES" sz="3600" b="1" dirty="0">
              <a:solidFill>
                <a:schemeClr val="bg1"/>
              </a:solidFill>
              <a:latin typeface="Bubble 1"/>
            </a:endParaRPr>
          </a:p>
        </p:txBody>
      </p:sp>
      <p:sp>
        <p:nvSpPr>
          <p:cNvPr id="9" name="8 Rectángulo"/>
          <p:cNvSpPr/>
          <p:nvPr/>
        </p:nvSpPr>
        <p:spPr>
          <a:xfrm>
            <a:off x="3695798" y="3982997"/>
            <a:ext cx="1752403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MX" sz="3200" b="1" dirty="0" smtClean="0">
              <a:solidFill>
                <a:schemeClr val="bg1"/>
              </a:solidFill>
              <a:latin typeface="Bubble 1"/>
            </a:endParaRPr>
          </a:p>
          <a:p>
            <a:r>
              <a:rPr lang="es-MX" sz="3200" b="1" dirty="0" smtClean="0">
                <a:solidFill>
                  <a:schemeClr val="bg1"/>
                </a:solidFill>
                <a:latin typeface="Bubble 1"/>
              </a:rPr>
              <a:t>Enero </a:t>
            </a:r>
            <a:r>
              <a:rPr lang="es-MX" sz="3200" b="1" dirty="0" smtClean="0">
                <a:solidFill>
                  <a:schemeClr val="bg1"/>
                </a:solidFill>
                <a:latin typeface="Bubble 1"/>
              </a:rPr>
              <a:t>2013.</a:t>
            </a:r>
            <a:endParaRPr lang="es-ES" sz="3200" b="1" dirty="0">
              <a:solidFill>
                <a:schemeClr val="bg1"/>
              </a:solidFill>
              <a:latin typeface="Bubble 1"/>
            </a:endParaRPr>
          </a:p>
        </p:txBody>
      </p:sp>
      <p:sp>
        <p:nvSpPr>
          <p:cNvPr id="10" name="9 Rectángulo"/>
          <p:cNvSpPr/>
          <p:nvPr/>
        </p:nvSpPr>
        <p:spPr>
          <a:xfrm>
            <a:off x="2286000" y="5691157"/>
            <a:ext cx="4572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s-MX" sz="2800" b="1" dirty="0" smtClean="0">
                <a:solidFill>
                  <a:schemeClr val="bg1"/>
                </a:solidFill>
                <a:latin typeface="Bubble 1"/>
              </a:rPr>
              <a:t>Figuras, objetos y cuerpos geométricos.</a:t>
            </a:r>
            <a:endParaRPr lang="es-ES" sz="2800" b="1" dirty="0">
              <a:solidFill>
                <a:schemeClr val="bg1"/>
              </a:solidFill>
              <a:latin typeface="Bubble 1"/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2786050" y="642918"/>
            <a:ext cx="5072098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¿</a:t>
            </a:r>
            <a:r>
              <a:rPr lang="es-MX" sz="4400" dirty="0" smtClean="0">
                <a:solidFill>
                  <a:schemeClr val="bg1"/>
                </a:solidFill>
                <a:latin typeface="Bubble 1"/>
              </a:rPr>
              <a:t>¿conoces las figuras geométricas?</a:t>
            </a:r>
            <a:endParaRPr lang="es-ES" sz="4400" dirty="0">
              <a:latin typeface="Bubble 1"/>
            </a:endParaRPr>
          </a:p>
        </p:txBody>
      </p:sp>
      <p:pic>
        <p:nvPicPr>
          <p:cNvPr id="12" name="sonido de portada.wav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6"/>
          <a:stretch>
            <a:fillRect/>
          </a:stretch>
        </p:blipFill>
        <p:spPr>
          <a:xfrm>
            <a:off x="-857288" y="2928934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>
    <p:sndAc>
      <p:stSnd>
        <p:snd r:embed="rId3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1" dur="12476" fill="hold"/>
                                        <p:tgtEl>
                                          <p:spTgt spid="1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1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8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2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Marcador de contenido" descr="cecilia .png"/>
          <p:cNvPicPr>
            <a:picLocks noGrp="1" noChangeAspect="1"/>
          </p:cNvPicPr>
          <p:nvPr>
            <p:ph idx="1"/>
          </p:nvPr>
        </p:nvPicPr>
        <p:blipFill>
          <a:blip r:embed="rId2"/>
          <a:srcRect b="41667"/>
          <a:stretch>
            <a:fillRect/>
          </a:stretch>
        </p:blipFill>
        <p:spPr>
          <a:xfrm>
            <a:off x="571472" y="1071546"/>
            <a:ext cx="9144000" cy="400050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642919"/>
            <a:ext cx="7772400" cy="1714511"/>
          </a:xfrm>
        </p:spPr>
        <p:txBody>
          <a:bodyPr/>
          <a:lstStyle/>
          <a:p>
            <a:r>
              <a:rPr lang="es-MX" sz="7200" dirty="0" smtClean="0">
                <a:latin typeface="Bubble 1" pitchFamily="2" charset="0"/>
              </a:rPr>
              <a:t>Créditos</a:t>
            </a:r>
            <a:r>
              <a:rPr lang="es-MX" dirty="0" smtClean="0">
                <a:latin typeface="Bubble 1" pitchFamily="2" charset="0"/>
              </a:rPr>
              <a:t>  </a:t>
            </a:r>
            <a:endParaRPr lang="es-ES" dirty="0">
              <a:latin typeface="Bubble 1" pitchFamily="2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540544" y="3786190"/>
            <a:ext cx="8062912" cy="2357454"/>
          </a:xfrm>
        </p:spPr>
        <p:txBody>
          <a:bodyPr>
            <a:normAutofit/>
          </a:bodyPr>
          <a:lstStyle/>
          <a:p>
            <a:r>
              <a:rPr lang="es-MX" dirty="0" smtClean="0"/>
              <a:t>Tipos de letras descargadas </a:t>
            </a:r>
          </a:p>
          <a:p>
            <a:r>
              <a:rPr lang="es-MX" dirty="0" smtClean="0"/>
              <a:t>http://www.dafont.com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ío">
  <a:themeElements>
    <a:clrScheme name="Brío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Brío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Brío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134</TotalTime>
  <Words>34</Words>
  <Application>Microsoft Office PowerPoint</Application>
  <PresentationFormat>Presentación en pantalla (4:3)</PresentationFormat>
  <Paragraphs>11</Paragraphs>
  <Slides>3</Slides>
  <Notes>0</Notes>
  <HiddenSlides>0</HiddenSlides>
  <MMClips>1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9" baseType="lpstr">
      <vt:lpstr>Arial</vt:lpstr>
      <vt:lpstr>Bubble 1</vt:lpstr>
      <vt:lpstr>Century Gothic</vt:lpstr>
      <vt:lpstr>Wingdings 2</vt:lpstr>
      <vt:lpstr>Verdana</vt:lpstr>
      <vt:lpstr>Brío</vt:lpstr>
      <vt:lpstr>Diapositiva 1</vt:lpstr>
      <vt:lpstr>Diapositiva 2</vt:lpstr>
      <vt:lpstr>Créditos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Créditos</dc:title>
  <dc:creator>comp</dc:creator>
  <cp:lastModifiedBy>comp</cp:lastModifiedBy>
  <cp:revision>16</cp:revision>
  <dcterms:created xsi:type="dcterms:W3CDTF">2012-09-12T17:04:03Z</dcterms:created>
  <dcterms:modified xsi:type="dcterms:W3CDTF">2012-09-25T18:13:00Z</dcterms:modified>
</cp:coreProperties>
</file>