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1"/>
  </p:sldMasterIdLst>
  <p:sldIdLst>
    <p:sldId id="259" r:id="rId2"/>
    <p:sldId id="257" r:id="rId3"/>
    <p:sldId id="256" r:id="rId4"/>
  </p:sldIdLst>
  <p:sldSz cx="9144000" cy="6858000" type="screen4x3"/>
  <p:notesSz cx="6858000" cy="9144000"/>
  <p:embeddedFontLst>
    <p:embeddedFont>
      <p:font typeface="Bubble 1"/>
      <p:regular r:id="rId5"/>
    </p:embeddedFont>
    <p:embeddedFont>
      <p:font typeface="Century Gothic" pitchFamily="34" charset="0"/>
      <p:regular r:id="rId6"/>
      <p:bold r:id="rId7"/>
      <p:italic r:id="rId8"/>
      <p:boldItalic r:id="rId9"/>
    </p:embeddedFont>
    <p:embeddedFont>
      <p:font typeface="Wingdings 2" pitchFamily="18" charset="2"/>
      <p:regular r:id="rId10"/>
    </p:embeddedFont>
    <p:embeddedFont>
      <p:font typeface="Verdana" pitchFamily="34" charset="0"/>
      <p:regular r:id="rId11"/>
      <p:bold r:id="rId12"/>
      <p:italic r:id="rId13"/>
      <p:boldItalic r:id="rId14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7967" autoAdjust="0"/>
  </p:normalViewPr>
  <p:slideViewPr>
    <p:cSldViewPr>
      <p:cViewPr varScale="1">
        <p:scale>
          <a:sx n="63" d="100"/>
          <a:sy n="63" d="100"/>
        </p:scale>
        <p:origin x="-8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06D19A1-3C3F-46AF-8831-4A6DDE62A4F3}" type="datetimeFigureOut">
              <a:rPr lang="es-ES" smtClean="0"/>
              <a:pPr/>
              <a:t>25/09/2012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E9070CE-954B-48A3-B047-70F44FD8135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comp\Mis%20documentos\sonido%20de%20portada.wav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tangram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3 Marcador de contenido" descr="Sin título-1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214346" y="214290"/>
            <a:ext cx="2984866" cy="2214578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1285852" y="2643182"/>
            <a:ext cx="51562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3200" b="1" dirty="0" smtClean="0">
              <a:solidFill>
                <a:schemeClr val="bg1"/>
              </a:solidFill>
              <a:latin typeface="Bubble 1"/>
            </a:endParaRPr>
          </a:p>
          <a:p>
            <a:r>
              <a:rPr lang="es-MX" sz="3200" b="1" dirty="0" smtClean="0">
                <a:solidFill>
                  <a:schemeClr val="bg1"/>
                </a:solidFill>
                <a:latin typeface="Bubble 1"/>
              </a:rPr>
              <a:t>Cecilia </a:t>
            </a:r>
            <a:r>
              <a:rPr lang="es-MX" sz="3200" b="1" dirty="0" smtClean="0">
                <a:solidFill>
                  <a:schemeClr val="bg1"/>
                </a:solidFill>
                <a:latin typeface="Bubble 1"/>
              </a:rPr>
              <a:t>Ramírez de la Cruz.</a:t>
            </a:r>
            <a:endParaRPr lang="es-ES" sz="3200" b="1" dirty="0">
              <a:solidFill>
                <a:schemeClr val="bg1"/>
              </a:solidFill>
              <a:latin typeface="Bubble 1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110976" y="3244334"/>
            <a:ext cx="165782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s-MX" sz="3600" b="1" dirty="0" smtClean="0">
              <a:solidFill>
                <a:schemeClr val="bg1"/>
              </a:solidFill>
              <a:latin typeface="Bubble 1"/>
            </a:endParaRPr>
          </a:p>
          <a:p>
            <a:r>
              <a:rPr lang="es-MX" sz="3600" b="1" dirty="0" smtClean="0">
                <a:solidFill>
                  <a:schemeClr val="bg1"/>
                </a:solidFill>
                <a:latin typeface="Bubble 1"/>
              </a:rPr>
              <a:t>3 </a:t>
            </a:r>
            <a:r>
              <a:rPr lang="es-MX" sz="3600" b="1" dirty="0" smtClean="0">
                <a:solidFill>
                  <a:schemeClr val="bg1"/>
                </a:solidFill>
                <a:latin typeface="Bubble 1"/>
              </a:rPr>
              <a:t>“A”</a:t>
            </a:r>
            <a:endParaRPr lang="es-ES" sz="3600" b="1" dirty="0">
              <a:solidFill>
                <a:schemeClr val="bg1"/>
              </a:solidFill>
              <a:latin typeface="Bubble 1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3695798" y="3982997"/>
            <a:ext cx="17524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3200" b="1" dirty="0" smtClean="0">
              <a:solidFill>
                <a:schemeClr val="bg1"/>
              </a:solidFill>
              <a:latin typeface="Bubble 1"/>
            </a:endParaRPr>
          </a:p>
          <a:p>
            <a:r>
              <a:rPr lang="es-MX" sz="3200" b="1" dirty="0" smtClean="0">
                <a:solidFill>
                  <a:schemeClr val="bg1"/>
                </a:solidFill>
                <a:latin typeface="Bubble 1"/>
              </a:rPr>
              <a:t>Enero </a:t>
            </a:r>
            <a:r>
              <a:rPr lang="es-MX" sz="3200" b="1" dirty="0" smtClean="0">
                <a:solidFill>
                  <a:schemeClr val="bg1"/>
                </a:solidFill>
                <a:latin typeface="Bubble 1"/>
              </a:rPr>
              <a:t>2013.</a:t>
            </a:r>
            <a:endParaRPr lang="es-ES" sz="3200" b="1" dirty="0">
              <a:solidFill>
                <a:schemeClr val="bg1"/>
              </a:solidFill>
              <a:latin typeface="Bubble 1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2286000" y="5691157"/>
            <a:ext cx="457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800" b="1" dirty="0" smtClean="0">
                <a:solidFill>
                  <a:schemeClr val="bg1"/>
                </a:solidFill>
                <a:latin typeface="Bubble 1"/>
              </a:rPr>
              <a:t>Figuras, objetos y cuerpos geométricos.</a:t>
            </a:r>
            <a:endParaRPr lang="es-ES" sz="2800" b="1" dirty="0">
              <a:solidFill>
                <a:schemeClr val="bg1"/>
              </a:solidFill>
              <a:latin typeface="Bubble 1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786050" y="642918"/>
            <a:ext cx="507209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¿</a:t>
            </a:r>
            <a:r>
              <a:rPr lang="es-MX" sz="4400" dirty="0" smtClean="0">
                <a:solidFill>
                  <a:schemeClr val="bg1"/>
                </a:solidFill>
                <a:latin typeface="Bubble 1"/>
              </a:rPr>
              <a:t>¿conoces las figuras geométricas?</a:t>
            </a:r>
            <a:endParaRPr lang="es-ES" sz="4400" dirty="0">
              <a:latin typeface="Bubble 1"/>
            </a:endParaRPr>
          </a:p>
        </p:txBody>
      </p:sp>
      <p:pic>
        <p:nvPicPr>
          <p:cNvPr id="12" name="sonido de portada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-857288" y="2928934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2476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ecilia .png"/>
          <p:cNvPicPr>
            <a:picLocks noGrp="1" noChangeAspect="1"/>
          </p:cNvPicPr>
          <p:nvPr>
            <p:ph idx="1"/>
          </p:nvPr>
        </p:nvPicPr>
        <p:blipFill>
          <a:blip r:embed="rId2"/>
          <a:srcRect b="41667"/>
          <a:stretch>
            <a:fillRect/>
          </a:stretch>
        </p:blipFill>
        <p:spPr>
          <a:xfrm>
            <a:off x="571472" y="1071546"/>
            <a:ext cx="9144000" cy="400050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714511"/>
          </a:xfrm>
        </p:spPr>
        <p:txBody>
          <a:bodyPr/>
          <a:lstStyle/>
          <a:p>
            <a:r>
              <a:rPr lang="es-MX" sz="7200" dirty="0" smtClean="0">
                <a:latin typeface="Bubble 1" pitchFamily="2" charset="0"/>
              </a:rPr>
              <a:t>Créditos</a:t>
            </a:r>
            <a:r>
              <a:rPr lang="es-MX" dirty="0" smtClean="0">
                <a:latin typeface="Bubble 1" pitchFamily="2" charset="0"/>
              </a:rPr>
              <a:t>  </a:t>
            </a:r>
            <a:endParaRPr lang="es-ES" dirty="0">
              <a:latin typeface="Bubble 1" pitchFamily="2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3786190"/>
            <a:ext cx="8062912" cy="2357454"/>
          </a:xfrm>
        </p:spPr>
        <p:txBody>
          <a:bodyPr>
            <a:normAutofit/>
          </a:bodyPr>
          <a:lstStyle/>
          <a:p>
            <a:r>
              <a:rPr lang="es-MX" dirty="0" smtClean="0"/>
              <a:t>Tipos de letras descargadas </a:t>
            </a:r>
          </a:p>
          <a:p>
            <a:r>
              <a:rPr lang="es-MX" dirty="0" smtClean="0"/>
              <a:t>http://www.dafont.com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134</TotalTime>
  <Words>34</Words>
  <Application>Microsoft Office PowerPoint</Application>
  <PresentationFormat>Presentación en pantalla (4:3)</PresentationFormat>
  <Paragraphs>11</Paragraphs>
  <Slides>3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Bubble 1</vt:lpstr>
      <vt:lpstr>Century Gothic</vt:lpstr>
      <vt:lpstr>Wingdings 2</vt:lpstr>
      <vt:lpstr>Verdana</vt:lpstr>
      <vt:lpstr>Brío</vt:lpstr>
      <vt:lpstr>Diapositiva 1</vt:lpstr>
      <vt:lpstr>Diapositiva 2</vt:lpstr>
      <vt:lpstr>Créditos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Créditos</dc:title>
  <dc:creator>comp</dc:creator>
  <cp:lastModifiedBy>comp</cp:lastModifiedBy>
  <cp:revision>16</cp:revision>
  <dcterms:created xsi:type="dcterms:W3CDTF">2012-09-12T17:04:03Z</dcterms:created>
  <dcterms:modified xsi:type="dcterms:W3CDTF">2012-09-25T18:13:00Z</dcterms:modified>
</cp:coreProperties>
</file>