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6" r:id="rId3"/>
    <p:sldId id="258" r:id="rId4"/>
  </p:sldIdLst>
  <p:sldSz cx="9144000" cy="6858000" type="screen4x3"/>
  <p:notesSz cx="6858000" cy="9144000"/>
  <p:embeddedFontLst>
    <p:embeddedFont>
      <p:font typeface="DjuiceWriting" charset="0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C45F-3C8B-4175-876F-AE8B4CD8FE4D}" type="datetimeFigureOut">
              <a:rPr lang="es-ES" smtClean="0"/>
              <a:pPr/>
              <a:t>04/10/2012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D814F-9121-46FE-9B13-7C202B9AA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ely\fondo-pantalla-de-colores-bajo-el-agua_1296067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3 Marcador de contenido" descr="Sin título-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1523810" y="-1009524"/>
            <a:ext cx="1523810" cy="201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Arely\Escuela norm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33063" y="2708920"/>
            <a:ext cx="957706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VOZ.WAV">
            <a:hlinkClick r:id="" action="ppaction://media"/>
          </p:cNvPr>
          <p:cNvPicPr>
            <a:picLocks noRot="1" noChangeAspect="1"/>
          </p:cNvPicPr>
          <p:nvPr>
            <a:wavAudioFile r:embed="rId1" name="VOZ.WAV"/>
          </p:nvPr>
        </p:nvPicPr>
        <p:blipFill>
          <a:blip r:embed="rId6"/>
          <a:stretch>
            <a:fillRect/>
          </a:stretch>
        </p:blipFill>
        <p:spPr>
          <a:xfrm>
            <a:off x="-714412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0.09375 C 0.09444 0.09676 0.10434 0.09769 0.11336 0.10255 C 0.11996 0.10602 0.12465 0.13241 0.12656 0.1382 C 0.13646 0.16551 0.1467 0.19306 0.16163 0.21597 C 0.17396 0.23496 0.17152 0.24236 0.19166 0.24931 C 0.21458 0.24514 0.2243 0.24144 0.2434 0.22917 C 0.25277 0.23148 0.26284 0.23079 0.2717 0.23588 C 0.27448 0.2375 0.27326 0.24375 0.275 0.24699 C 0.27621 0.24908 0.27864 0.24954 0.28003 0.25139 C 0.28646 0.25996 0.29253 0.26875 0.29826 0.27801 C 0.30208 0.28426 0.30451 0.29167 0.30833 0.29815 C 0.32257 0.32408 0.34965 0.34468 0.37326 0.34931 C 0.39635 0.34306 0.4118 0.33912 0.43507 0.34468 C 0.43941 0.34699 0.44427 0.34815 0.44826 0.35139 C 0.45972 0.36088 0.46753 0.38033 0.48159 0.38912 C 0.4835 0.39028 0.49739 0.39445 0.50173 0.39583 C 0.51389 0.39514 0.52604 0.39491 0.53836 0.39375 C 0.54948 0.39259 0.55937 0.38171 0.56996 0.37801 C 0.58802 0.3463 0.58159 0.30139 0.58159 0.26482 " pathEditMode="relative" ptsTypes="ffffffffffffffffff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ely\859739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3 Imagen" descr="CICLO DEL AGU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496" y="-96348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rely\agua-de-colores-89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D:\Arely\Are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610600" cy="30099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755576" y="3429000"/>
            <a:ext cx="722358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uskey" pitchFamily="50" charset="0"/>
                <a:ea typeface="DjuiceWriting" pitchFamily="2" charset="0"/>
              </a:rPr>
              <a:t>3ºC				#27</a:t>
            </a:r>
            <a:endParaRPr lang="es-E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uskey" pitchFamily="50" charset="0"/>
              <a:ea typeface="DjuiceWriting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53860" y="5750004"/>
            <a:ext cx="44901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ruskey" pitchFamily="50" charset="0"/>
              </a:rPr>
              <a:t>Enero 2013</a:t>
            </a:r>
            <a:endParaRPr lang="es-E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uskey" pitchFamily="5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</Words>
  <Application>Microsoft Office PowerPoint</Application>
  <PresentationFormat>Presentación en pantalla (4:3)</PresentationFormat>
  <Paragraphs>2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Truskey</vt:lpstr>
      <vt:lpstr>DjuiceWriting</vt:lpstr>
      <vt:lpstr>Calibri</vt:lpstr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20</cp:revision>
  <dcterms:created xsi:type="dcterms:W3CDTF">2012-08-28T21:52:40Z</dcterms:created>
  <dcterms:modified xsi:type="dcterms:W3CDTF">2012-10-04T23:31:04Z</dcterms:modified>
</cp:coreProperties>
</file>